
<file path=[Content_Types].xml><?xml version="1.0" encoding="utf-8"?>
<Types xmlns="http://schemas.openxmlformats.org/package/2006/content-types">
  <Default Extension="emf" ContentType="image/x-emf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7" r:id="rId2"/>
  </p:sldMasterIdLst>
  <p:notesMasterIdLst>
    <p:notesMasterId r:id="rId28"/>
  </p:notesMasterIdLst>
  <p:sldIdLst>
    <p:sldId id="2063" r:id="rId3"/>
    <p:sldId id="1957" r:id="rId4"/>
    <p:sldId id="2071" r:id="rId5"/>
    <p:sldId id="2067" r:id="rId6"/>
    <p:sldId id="2069" r:id="rId7"/>
    <p:sldId id="1965" r:id="rId8"/>
    <p:sldId id="2062" r:id="rId9"/>
    <p:sldId id="2070" r:id="rId10"/>
    <p:sldId id="2089" r:id="rId11"/>
    <p:sldId id="2090" r:id="rId12"/>
    <p:sldId id="2064" r:id="rId13"/>
    <p:sldId id="2073" r:id="rId14"/>
    <p:sldId id="2083" r:id="rId15"/>
    <p:sldId id="2084" r:id="rId16"/>
    <p:sldId id="2074" r:id="rId17"/>
    <p:sldId id="2075" r:id="rId18"/>
    <p:sldId id="2086" r:id="rId19"/>
    <p:sldId id="2092" r:id="rId20"/>
    <p:sldId id="2087" r:id="rId21"/>
    <p:sldId id="2077" r:id="rId22"/>
    <p:sldId id="2078" r:id="rId23"/>
    <p:sldId id="2079" r:id="rId24"/>
    <p:sldId id="2088" r:id="rId25"/>
    <p:sldId id="2081" r:id="rId26"/>
    <p:sldId id="2082" r:id="rId27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C0BA6F-5ACF-E44E-8F96-0128517D7DA5}">
          <p14:sldIdLst>
            <p14:sldId id="2063"/>
            <p14:sldId id="1957"/>
            <p14:sldId id="2071"/>
            <p14:sldId id="2067"/>
            <p14:sldId id="2069"/>
            <p14:sldId id="1965"/>
            <p14:sldId id="2062"/>
            <p14:sldId id="2070"/>
            <p14:sldId id="2089"/>
            <p14:sldId id="2090"/>
            <p14:sldId id="2064"/>
            <p14:sldId id="2073"/>
            <p14:sldId id="2083"/>
            <p14:sldId id="2084"/>
            <p14:sldId id="2074"/>
            <p14:sldId id="2075"/>
            <p14:sldId id="2086"/>
            <p14:sldId id="2092"/>
            <p14:sldId id="2087"/>
            <p14:sldId id="2077"/>
            <p14:sldId id="2078"/>
            <p14:sldId id="2079"/>
            <p14:sldId id="2088"/>
            <p14:sldId id="2081"/>
            <p14:sldId id="20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AB4"/>
    <a:srgbClr val="B7EEA5"/>
    <a:srgbClr val="01045E"/>
    <a:srgbClr val="0054D4"/>
    <a:srgbClr val="0277B6"/>
    <a:srgbClr val="8EE0EF"/>
    <a:srgbClr val="01B4D8"/>
    <a:srgbClr val="043D8A"/>
    <a:srgbClr val="0078B6"/>
    <a:srgbClr val="009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3"/>
    <p:restoredTop sz="90361"/>
  </p:normalViewPr>
  <p:slideViewPr>
    <p:cSldViewPr snapToGrid="0" snapToObjects="1">
      <p:cViewPr>
        <p:scale>
          <a:sx n="85" d="100"/>
          <a:sy n="85" d="100"/>
        </p:scale>
        <p:origin x="-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D6E79C-4DDC-B74D-8328-8010E20DA7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209D5-1A9E-284F-BBEF-4ABAFAE6A63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9D676-A68C-A944-9148-B81DC7F4422A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918CD3-1679-1D40-9EF8-D5B43D225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AFE4F57-A1CC-264B-AC15-CF5B74BBD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29B6B-7471-D148-95AE-F4C675B1FA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50BDE-1A85-F74D-889E-9DC9425D8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D104D-EFB2-D346-9C61-63B02834E037}" type="slidenum">
              <a:rPr lang="en-ES" smtClean="0"/>
              <a:t>‹#›</a:t>
            </a:fld>
            <a:endParaRPr 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29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D104D-EFB2-D346-9C61-63B02834E037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82094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D104D-EFB2-D346-9C61-63B02834E037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0910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D104D-EFB2-D346-9C61-63B02834E037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911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8D47-6E11-B544-B5AD-807E11A7E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B97D6-414C-114A-A578-CA3DC89AA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33348-7A0D-E84B-BCB7-B3B8F9F5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C0FEF-81CB-4242-B991-AE879F19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22F4F-C5D2-374F-8368-8C5798B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703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5C89-0E81-5F45-AC8B-7EFA559F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C61C5-E0F0-E748-9432-68B80D1D0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C7BC-7F30-784D-B721-377C3D4A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2FD5A-21BB-5D49-9BC5-0CB03DA7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28614-A800-0A41-B77D-C7E5F7BD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242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76B1D-6D8C-7146-9113-F11D3C7B6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5B63D-D602-A248-81A9-28D6BB433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93A8-E5C2-2B43-BABA-3B0122047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C8C4C-F3BC-FD4A-A68F-5D44F87F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F6435-9BA8-6744-BBC7-000AE5CA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4411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575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71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846F-BA6F-FA4A-BE8D-95C4553A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6C78-75FB-DB46-BE72-EF7516DE7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A38A1-3B6A-184B-9621-E14CC50F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E2C0-3381-3E4C-9F17-C686824C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754C-44FC-C74A-9CB2-12BECB81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1874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EE37-8318-484F-9AC1-04FA1B3D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CC3D-FFFD-6A44-9A3C-100C654F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47DD1-22FC-F841-8F47-C25C70ED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9615B-EA5F-2547-9FA4-9DB8AD00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761A3-F626-5E4D-B4F0-99192C8B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5190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6F22-048E-2E49-8D81-D96B6798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DA75-4BE7-634A-9BB6-FEFDCA8DC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605AE-D190-8146-864C-D2C92BF03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6F0CF-ACAA-FF43-A95E-9B746CE3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B5B92-5D9F-9D44-847A-37E9764E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6A57F-8B81-E64A-A5DA-553456A9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7083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A87E-320E-9C49-8B0D-7DD29DE9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F8CC0-8BF5-664E-957E-ED82C0816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1837C-466B-0B47-8F96-FD408A77C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5F977-A349-5A4A-AE1A-2C8B3BB6D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96752-0EF2-0442-9C00-5545F0B8A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4EC59-5C70-9B4D-BC49-6E9C22BC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05D38-90CC-A144-B289-5845C173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DB51D-33B0-DF4A-A705-813A5464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6809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B205-1133-C443-8E6A-39B2FE7B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70318-4744-1A4F-84EE-2D11141E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2F9D5-031F-CE49-A3E9-EEF913B5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C1707-6807-F44C-84CA-EB1296F2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6411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0563F-8459-0B44-8067-1CA6D9B9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E528E-591E-1D43-BE2A-B70DA12E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E5EC6-24C3-FC45-82D6-2FA58D58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6775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C6D3-A9DF-CA4D-BCC6-F02921BB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EF97-FA0C-B549-8017-C299EDC45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6AA27-4B25-F742-BB93-FDB2C6CDE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A03FC-2629-B641-8C09-E733104C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8CB2-BE65-D84D-A53C-1AD31C77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EEB67-9394-254C-898C-9D8E1C30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5780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4DF6-B218-9C4E-809F-85EF4B35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F3390-8474-F54E-9883-93DC70633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88636-9C01-4D4D-8964-A22D0A456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85CE-4EE5-8245-B48D-C8A3A566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4C697-A816-9A4B-BB18-5AC58B61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D6BA4-225D-B342-AB33-0B5946C9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799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F53CFC-D025-AA4E-83D2-630A36AB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C896-BAAC-274A-9B48-BF32BD6C7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064F-7C4D-3749-B159-7F56739AD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9AC0F-8C57-3049-9581-4AE74C058540}" type="datetimeFigureOut">
              <a:rPr lang="en-ES" smtClean="0"/>
              <a:t>26/06/2020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134F-95DB-3D48-95A0-164EA5E9D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E77E2-BCE2-114B-8FB1-6A00D2E28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CA01-B792-B74A-B614-528A04EB01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971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 userDrawn="1"/>
        </p:nvSpPr>
        <p:spPr>
          <a:xfrm>
            <a:off x="7362355" y="6412223"/>
            <a:ext cx="435087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 dirty="0">
                <a:solidFill>
                  <a:schemeClr val="accent1"/>
                </a:solidFill>
                <a:latin typeface="+mj-lt"/>
              </a:rPr>
              <a:t>An integration data tool for joinable tables based on Apache Spark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 userDrawn="1"/>
        </p:nvSpPr>
        <p:spPr>
          <a:xfrm>
            <a:off x="11713226" y="6367063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32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raphic 450">
            <a:extLst>
              <a:ext uri="{FF2B5EF4-FFF2-40B4-BE49-F238E27FC236}">
                <a16:creationId xmlns:a16="http://schemas.microsoft.com/office/drawing/2014/main" id="{FD3E87AD-AE15-4247-9E26-C0FECFB2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477" y="648062"/>
            <a:ext cx="62753" cy="5522257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3BCB1B21-2776-48A1-9DDB-5166EA556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8770" y="648062"/>
            <a:ext cx="62753" cy="5522257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0393762C-48C8-40CB-AE02-A60B94DC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5355" y="648062"/>
            <a:ext cx="62753" cy="5522257"/>
          </a:xfrm>
          <a:prstGeom prst="rect">
            <a:avLst/>
          </a:prstGeom>
        </p:spPr>
      </p:pic>
      <p:pic>
        <p:nvPicPr>
          <p:cNvPr id="454" name="Graphic 453">
            <a:extLst>
              <a:ext uri="{FF2B5EF4-FFF2-40B4-BE49-F238E27FC236}">
                <a16:creationId xmlns:a16="http://schemas.microsoft.com/office/drawing/2014/main" id="{FB798520-ADE7-468B-80FC-64A548EE3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233" y="648062"/>
            <a:ext cx="62753" cy="5522257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D081E778-ADC6-485C-B88C-4453B1775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112" y="648062"/>
            <a:ext cx="62753" cy="5522257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6B9A65F2-D85D-434A-BD76-82F0A6B2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990" y="648062"/>
            <a:ext cx="62753" cy="5522257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C5A313B2-F9F5-45AD-9EFE-460782DAD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4868" y="648062"/>
            <a:ext cx="62753" cy="5522257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FFF98DD9-A28F-43CC-A722-17861E2D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9746" y="648062"/>
            <a:ext cx="62753" cy="5522257"/>
          </a:xfrm>
          <a:prstGeom prst="rect">
            <a:avLst/>
          </a:prstGeom>
        </p:spPr>
      </p:pic>
      <p:pic>
        <p:nvPicPr>
          <p:cNvPr id="459" name="Graphic 458">
            <a:extLst>
              <a:ext uri="{FF2B5EF4-FFF2-40B4-BE49-F238E27FC236}">
                <a16:creationId xmlns:a16="http://schemas.microsoft.com/office/drawing/2014/main" id="{6AFA3156-4F54-47DF-AD47-2EA06414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4624" y="648062"/>
            <a:ext cx="62753" cy="5522257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B0CCEA36-9A96-4775-8283-509521CF9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9503" y="648062"/>
            <a:ext cx="62753" cy="5522257"/>
          </a:xfrm>
          <a:prstGeom prst="rect">
            <a:avLst/>
          </a:prstGeom>
        </p:spPr>
      </p:pic>
      <p:pic>
        <p:nvPicPr>
          <p:cNvPr id="461" name="Graphic 460">
            <a:extLst>
              <a:ext uri="{FF2B5EF4-FFF2-40B4-BE49-F238E27FC236}">
                <a16:creationId xmlns:a16="http://schemas.microsoft.com/office/drawing/2014/main" id="{836F35FC-0EBA-492A-8E5E-46E4D4BD5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4381" y="648062"/>
            <a:ext cx="62753" cy="5522257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88664125-6354-4B9B-A988-072E7F672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59" y="648062"/>
            <a:ext cx="62753" cy="5522257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8C9C8C2F-2AE0-4F2C-9839-6A73ED3E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4137" y="648062"/>
            <a:ext cx="62753" cy="5522257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B097C0A6-448F-4712-B45A-8D4F1323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016" y="648062"/>
            <a:ext cx="62753" cy="5522257"/>
          </a:xfrm>
          <a:prstGeom prst="rect">
            <a:avLst/>
          </a:prstGeom>
        </p:spPr>
      </p:pic>
      <p:pic>
        <p:nvPicPr>
          <p:cNvPr id="465" name="Graphic 464">
            <a:extLst>
              <a:ext uri="{FF2B5EF4-FFF2-40B4-BE49-F238E27FC236}">
                <a16:creationId xmlns:a16="http://schemas.microsoft.com/office/drawing/2014/main" id="{F13BA15E-E142-4F93-8000-CF0F9A43D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3894" y="648062"/>
            <a:ext cx="62753" cy="5522257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2BE9592D-46EA-48D7-86A2-EC45509315D5}"/>
              </a:ext>
            </a:extLst>
          </p:cNvPr>
          <p:cNvSpPr txBox="1"/>
          <p:nvPr/>
        </p:nvSpPr>
        <p:spPr>
          <a:xfrm>
            <a:off x="798962" y="1241131"/>
            <a:ext cx="6020541" cy="67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799" b="1" dirty="0">
                <a:solidFill>
                  <a:srgbClr val="172144"/>
                </a:solidFill>
                <a:latin typeface="Century Gothic"/>
              </a:rPr>
              <a:t>An integration data tool</a:t>
            </a:r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1CE9B3C2-CAEE-48AC-8686-5F9A7ECB19FA}"/>
              </a:ext>
            </a:extLst>
          </p:cNvPr>
          <p:cNvSpPr txBox="1"/>
          <p:nvPr/>
        </p:nvSpPr>
        <p:spPr>
          <a:xfrm>
            <a:off x="2212382" y="1804038"/>
            <a:ext cx="47477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54">
              <a:defRPr/>
            </a:pPr>
            <a:r>
              <a:rPr lang="en-US" sz="3800" b="1" dirty="0">
                <a:solidFill>
                  <a:srgbClr val="172144"/>
                </a:solidFill>
                <a:latin typeface="Century Gothic"/>
              </a:rPr>
              <a:t>for joinable tables</a:t>
            </a: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BB67E0FA-A012-4F84-A73C-2B130F62C501}"/>
              </a:ext>
            </a:extLst>
          </p:cNvPr>
          <p:cNvSpPr txBox="1"/>
          <p:nvPr/>
        </p:nvSpPr>
        <p:spPr>
          <a:xfrm>
            <a:off x="3255629" y="2361306"/>
            <a:ext cx="5617990" cy="676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3799" b="1" dirty="0">
                <a:solidFill>
                  <a:srgbClr val="172144"/>
                </a:solidFill>
                <a:latin typeface="Calibri"/>
              </a:rPr>
              <a:t>based on Apache Spark</a:t>
            </a:r>
            <a:endParaRPr lang="en-US" sz="3799" b="1" dirty="0">
              <a:solidFill>
                <a:srgbClr val="172144"/>
              </a:solidFill>
              <a:latin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7F71D5-AA2D-774A-ABB6-F4718BF0EDCD}"/>
              </a:ext>
            </a:extLst>
          </p:cNvPr>
          <p:cNvSpPr txBox="1"/>
          <p:nvPr/>
        </p:nvSpPr>
        <p:spPr>
          <a:xfrm>
            <a:off x="4784194" y="3082027"/>
            <a:ext cx="558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Javier de Jesús Flores Herrera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51447-D10B-CD4E-AF50-BA03180E6C65}"/>
              </a:ext>
            </a:extLst>
          </p:cNvPr>
          <p:cNvSpPr txBox="1"/>
          <p:nvPr/>
        </p:nvSpPr>
        <p:spPr>
          <a:xfrm>
            <a:off x="1476084" y="4977900"/>
            <a:ext cx="697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 supervisor: Sergi Nadal </a:t>
            </a:r>
            <a:r>
              <a:rPr lang="en-GB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Francesch</a:t>
            </a:r>
            <a:endParaRPr lang="en-E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B0B6D0-32AD-8649-A735-7DD3BDEBF11F}"/>
              </a:ext>
            </a:extLst>
          </p:cNvPr>
          <p:cNvSpPr txBox="1"/>
          <p:nvPr/>
        </p:nvSpPr>
        <p:spPr>
          <a:xfrm>
            <a:off x="1476084" y="5574855"/>
            <a:ext cx="7255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Thesis co-supervisor: Oscar Romero Moral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DE7F44-EEE7-714F-A3FE-DBE88FFEB5C7}"/>
              </a:ext>
            </a:extLst>
          </p:cNvPr>
          <p:cNvCxnSpPr>
            <a:cxnSpLocks/>
          </p:cNvCxnSpPr>
          <p:nvPr/>
        </p:nvCxnSpPr>
        <p:spPr>
          <a:xfrm flipH="1" flipV="1">
            <a:off x="9107887" y="4328328"/>
            <a:ext cx="1515283" cy="1172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B7837F-DCB5-B847-88CB-235F3450FA14}"/>
              </a:ext>
            </a:extLst>
          </p:cNvPr>
          <p:cNvCxnSpPr>
            <a:cxnSpLocks/>
          </p:cNvCxnSpPr>
          <p:nvPr/>
        </p:nvCxnSpPr>
        <p:spPr>
          <a:xfrm flipV="1">
            <a:off x="9107887" y="4328328"/>
            <a:ext cx="0" cy="1172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D6E165-3532-1848-94D3-CE002EBD807A}"/>
              </a:ext>
            </a:extLst>
          </p:cNvPr>
          <p:cNvCxnSpPr>
            <a:cxnSpLocks/>
          </p:cNvCxnSpPr>
          <p:nvPr/>
        </p:nvCxnSpPr>
        <p:spPr>
          <a:xfrm flipV="1">
            <a:off x="10623170" y="4328328"/>
            <a:ext cx="0" cy="1172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835729-E57E-A247-9F06-622B7AA80650}"/>
              </a:ext>
            </a:extLst>
          </p:cNvPr>
          <p:cNvCxnSpPr>
            <a:cxnSpLocks/>
          </p:cNvCxnSpPr>
          <p:nvPr/>
        </p:nvCxnSpPr>
        <p:spPr>
          <a:xfrm flipV="1">
            <a:off x="9131638" y="4328328"/>
            <a:ext cx="1491533" cy="117279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521439-F47D-AB43-94AB-CDD256C434C0}"/>
              </a:ext>
            </a:extLst>
          </p:cNvPr>
          <p:cNvGrpSpPr/>
          <p:nvPr/>
        </p:nvGrpSpPr>
        <p:grpSpPr>
          <a:xfrm>
            <a:off x="973125" y="3276418"/>
            <a:ext cx="416687" cy="416686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BAFE2B-D654-3A40-9F41-1E47786A6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8B6220C4-ED69-6E49-B977-9E7CDFB0D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5956A9-28A3-2E4D-BF94-D4FEC9B5E757}"/>
              </a:ext>
            </a:extLst>
          </p:cNvPr>
          <p:cNvGrpSpPr/>
          <p:nvPr/>
        </p:nvGrpSpPr>
        <p:grpSpPr>
          <a:xfrm>
            <a:off x="9478683" y="5814132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2C49089-B2ED-5546-B337-D36171A1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D21E5DF-6FE5-FE43-8E0E-69AE17A19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B5B18E-2B7F-C945-A872-27C65392BDD8}"/>
              </a:ext>
            </a:extLst>
          </p:cNvPr>
          <p:cNvGrpSpPr/>
          <p:nvPr/>
        </p:nvGrpSpPr>
        <p:grpSpPr>
          <a:xfrm>
            <a:off x="6819500" y="862484"/>
            <a:ext cx="194387" cy="194387"/>
            <a:chOff x="9175399" y="8544046"/>
            <a:chExt cx="626208" cy="626207"/>
          </a:xfrm>
        </p:grpSpPr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9981A630-906C-1F4B-9A36-B2EA068C0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2AF6F187-B68F-6C45-987E-E402851C2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BA1BD0-72A3-FC42-8070-81EAE85C61CD}"/>
              </a:ext>
            </a:extLst>
          </p:cNvPr>
          <p:cNvGrpSpPr/>
          <p:nvPr/>
        </p:nvGrpSpPr>
        <p:grpSpPr>
          <a:xfrm>
            <a:off x="3323665" y="3980018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93B7D77A-A0CB-5043-8684-804BD7934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630F3123-9CB2-3845-92BF-418E28ABA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85C10A-0F7C-BB41-8044-EDB98D66E4A5}"/>
              </a:ext>
            </a:extLst>
          </p:cNvPr>
          <p:cNvGrpSpPr/>
          <p:nvPr/>
        </p:nvGrpSpPr>
        <p:grpSpPr>
          <a:xfrm>
            <a:off x="10039487" y="1371278"/>
            <a:ext cx="416687" cy="416686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AA57F99A-BC3B-244E-B010-1700076A2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CFFF8EAA-C537-8D4D-8C39-D9D4C4C1A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835DB8-603E-0943-A640-2E6D4F6A9654}"/>
              </a:ext>
            </a:extLst>
          </p:cNvPr>
          <p:cNvGrpSpPr/>
          <p:nvPr/>
        </p:nvGrpSpPr>
        <p:grpSpPr>
          <a:xfrm>
            <a:off x="1122014" y="5160064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388AF385-FADE-1645-BB7E-7ADBC3253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086B4C00-9B8D-8B47-B7F6-3C61DC2A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46A017-E21E-7B40-B09D-E4BC9643DACA}"/>
              </a:ext>
            </a:extLst>
          </p:cNvPr>
          <p:cNvGrpSpPr/>
          <p:nvPr/>
        </p:nvGrpSpPr>
        <p:grpSpPr>
          <a:xfrm rot="3122704">
            <a:off x="1122014" y="5734686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A56AD89E-50B1-524B-9A7F-618D10050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A03E5609-CFA9-FC4C-B7BF-7DE57DDE5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444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1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50000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6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8" presetClass="emph" presetSubtype="0" repeatCount="indefinite" accel="48000" decel="5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3" dur="3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5" dur="3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28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9" dur="4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1" dur="3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7" dur="3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3" dur="3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7" grpId="0"/>
      <p:bldP spid="468" grpId="0"/>
      <p:bldP spid="2" grpId="0"/>
      <p:bldP spid="37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CF2D7-4BA4-F244-87B0-4E4E02B76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6"/>
          <a:stretch/>
        </p:blipFill>
        <p:spPr>
          <a:xfrm>
            <a:off x="3515360" y="2397926"/>
            <a:ext cx="8041557" cy="2062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B651F-2E74-554B-8761-16AEAF602886}"/>
              </a:ext>
            </a:extLst>
          </p:cNvPr>
          <p:cNvSpPr txBox="1"/>
          <p:nvPr/>
        </p:nvSpPr>
        <p:spPr>
          <a:xfrm>
            <a:off x="-21510" y="346438"/>
            <a:ext cx="1068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approach: quality joins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9A57DCA-7A02-7C49-8610-A0A4186449F2}"/>
              </a:ext>
            </a:extLst>
          </p:cNvPr>
          <p:cNvSpPr>
            <a:spLocks/>
          </p:cNvSpPr>
          <p:nvPr/>
        </p:nvSpPr>
        <p:spPr bwMode="auto">
          <a:xfrm>
            <a:off x="0" y="2216884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19C45-0CE2-044E-A528-DBCF5619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4" t="12408" r="33507" b="32909"/>
          <a:stretch/>
        </p:blipFill>
        <p:spPr>
          <a:xfrm>
            <a:off x="533674" y="2067132"/>
            <a:ext cx="2299855" cy="272373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F4ABD00-6339-9B4D-9EF8-B74405808107}"/>
              </a:ext>
            </a:extLst>
          </p:cNvPr>
          <p:cNvSpPr>
            <a:spLocks/>
          </p:cNvSpPr>
          <p:nvPr/>
        </p:nvSpPr>
        <p:spPr bwMode="auto">
          <a:xfrm rot="1009430">
            <a:off x="456867" y="4057581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D9B4A-CF5A-4A46-B492-E0D4242B4514}"/>
              </a:ext>
            </a:extLst>
          </p:cNvPr>
          <p:cNvSpPr/>
          <p:nvPr/>
        </p:nvSpPr>
        <p:spPr>
          <a:xfrm>
            <a:off x="3515360" y="5119979"/>
            <a:ext cx="8041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We define the </a:t>
            </a:r>
            <a:r>
              <a:rPr lang="en-GB" dirty="0" err="1">
                <a:latin typeface="Helvetica" pitchFamily="2" charset="0"/>
              </a:rPr>
              <a:t>emprirical</a:t>
            </a:r>
            <a:r>
              <a:rPr lang="en-GB" dirty="0">
                <a:latin typeface="Helvetica" pitchFamily="2" charset="0"/>
              </a:rPr>
              <a:t> values: </a:t>
            </a:r>
          </a:p>
          <a:p>
            <a:r>
              <a:rPr lang="en-GB" dirty="0">
                <a:latin typeface="Helvetica" pitchFamily="2" charset="0"/>
              </a:rPr>
              <a:t>CH = 0:75; CG = 0:5; CM = 0:25; CP &lt; CM. </a:t>
            </a:r>
          </a:p>
          <a:p>
            <a:r>
              <a:rPr lang="en-GB" dirty="0">
                <a:latin typeface="Helvetica" pitchFamily="2" charset="0"/>
              </a:rPr>
              <a:t>SH = 4|A|; SG = 8.2|A|; SM = 12:5|A|.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7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9F57364D-5AB8-9C4C-83F4-978B53F1B895}"/>
              </a:ext>
            </a:extLst>
          </p:cNvPr>
          <p:cNvSpPr/>
          <p:nvPr/>
        </p:nvSpPr>
        <p:spPr>
          <a:xfrm>
            <a:off x="404551" y="2016604"/>
            <a:ext cx="1707990" cy="1707990"/>
          </a:xfrm>
          <a:prstGeom prst="ellipse">
            <a:avLst/>
          </a:prstGeom>
          <a:solidFill>
            <a:srgbClr val="FFE0E0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1C15578-ADF4-E140-9CDE-6EDF24DAAC5C}"/>
              </a:ext>
            </a:extLst>
          </p:cNvPr>
          <p:cNvSpPr/>
          <p:nvPr/>
        </p:nvSpPr>
        <p:spPr>
          <a:xfrm>
            <a:off x="654172" y="3540302"/>
            <a:ext cx="1208747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Profiling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28CD6E-82BA-2349-91E3-E90B8D47D555}"/>
              </a:ext>
            </a:extLst>
          </p:cNvPr>
          <p:cNvSpPr/>
          <p:nvPr/>
        </p:nvSpPr>
        <p:spPr>
          <a:xfrm>
            <a:off x="2725565" y="2089333"/>
            <a:ext cx="1707990" cy="1707990"/>
          </a:xfrm>
          <a:prstGeom prst="ellipse">
            <a:avLst/>
          </a:prstGeom>
          <a:solidFill>
            <a:srgbClr val="ABDEE7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7C73CBE-709A-0144-A456-AB30631296EE}"/>
              </a:ext>
            </a:extLst>
          </p:cNvPr>
          <p:cNvSpPr/>
          <p:nvPr/>
        </p:nvSpPr>
        <p:spPr>
          <a:xfrm>
            <a:off x="2775987" y="354030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Normalization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1344D30-118A-C649-9460-39C17FDFCB42}"/>
              </a:ext>
            </a:extLst>
          </p:cNvPr>
          <p:cNvSpPr/>
          <p:nvPr/>
        </p:nvSpPr>
        <p:spPr>
          <a:xfrm>
            <a:off x="5287827" y="3295388"/>
            <a:ext cx="1707990" cy="1707990"/>
          </a:xfrm>
          <a:prstGeom prst="ellipse">
            <a:avLst/>
          </a:prstGeom>
          <a:solidFill>
            <a:srgbClr val="CFDEB2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47C15C7-2183-E747-8025-027A0D3AF5BF}"/>
              </a:ext>
            </a:extLst>
          </p:cNvPr>
          <p:cNvSpPr/>
          <p:nvPr/>
        </p:nvSpPr>
        <p:spPr>
          <a:xfrm>
            <a:off x="7588031" y="3351037"/>
            <a:ext cx="1707990" cy="1707990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0B874CD-29EF-DD4A-8AD4-EE6A2DD27F4E}"/>
              </a:ext>
            </a:extLst>
          </p:cNvPr>
          <p:cNvSpPr/>
          <p:nvPr/>
        </p:nvSpPr>
        <p:spPr>
          <a:xfrm>
            <a:off x="10108244" y="3397774"/>
            <a:ext cx="1707990" cy="1707990"/>
          </a:xfrm>
          <a:prstGeom prst="ellipse">
            <a:avLst/>
          </a:prstGeom>
          <a:solidFill>
            <a:srgbClr val="C6DEDD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x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B8FCE6C-93D6-8649-A278-969C8E48122D}"/>
              </a:ext>
            </a:extLst>
          </p:cNvPr>
          <p:cNvSpPr/>
          <p:nvPr/>
        </p:nvSpPr>
        <p:spPr>
          <a:xfrm>
            <a:off x="5338249" y="4746357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782DCEC-A748-0241-9C27-8FA39DB01690}"/>
              </a:ext>
            </a:extLst>
          </p:cNvPr>
          <p:cNvSpPr/>
          <p:nvPr/>
        </p:nvSpPr>
        <p:spPr>
          <a:xfrm>
            <a:off x="7688876" y="4815143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DB94F7D-2C88-1245-904A-45400F923EFB}"/>
              </a:ext>
            </a:extLst>
          </p:cNvPr>
          <p:cNvSpPr/>
          <p:nvPr/>
        </p:nvSpPr>
        <p:spPr>
          <a:xfrm>
            <a:off x="10200716" y="4879813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Ranking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30475A7-6A61-2C40-B260-C0FC662B6F2C}"/>
              </a:ext>
            </a:extLst>
          </p:cNvPr>
          <p:cNvGrpSpPr/>
          <p:nvPr/>
        </p:nvGrpSpPr>
        <p:grpSpPr>
          <a:xfrm>
            <a:off x="690605" y="2314547"/>
            <a:ext cx="404576" cy="1116799"/>
            <a:chOff x="2397966" y="1250529"/>
            <a:chExt cx="404576" cy="111679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DC99D9-356D-5E41-9E0E-B3C2733EAC46}"/>
                </a:ext>
              </a:extLst>
            </p:cNvPr>
            <p:cNvGrpSpPr/>
            <p:nvPr/>
          </p:nvGrpSpPr>
          <p:grpSpPr>
            <a:xfrm>
              <a:off x="2397966" y="1250529"/>
              <a:ext cx="404576" cy="1116799"/>
              <a:chOff x="839894" y="2419350"/>
              <a:chExt cx="731520" cy="2019300"/>
            </a:xfrm>
          </p:grpSpPr>
          <p:sp>
            <p:nvSpPr>
              <p:cNvPr id="7" name="Round Same-side Corner of Rectangle 6">
                <a:extLst>
                  <a:ext uri="{FF2B5EF4-FFF2-40B4-BE49-F238E27FC236}">
                    <a16:creationId xmlns:a16="http://schemas.microsoft.com/office/drawing/2014/main" id="{C6A5E77D-8DCB-4446-84C5-6E66DD802DA3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5BDF171-9DFC-6E43-850E-3D56DC9F1EA6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0D208E0-498D-8E45-924E-983727575DE3}"/>
                </a:ext>
              </a:extLst>
            </p:cNvPr>
            <p:cNvGrpSpPr/>
            <p:nvPr/>
          </p:nvGrpSpPr>
          <p:grpSpPr>
            <a:xfrm>
              <a:off x="2448388" y="1613045"/>
              <a:ext cx="277177" cy="609600"/>
              <a:chOff x="2245596" y="2568827"/>
              <a:chExt cx="479969" cy="60960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4FA11EE-A5D6-0B4F-9D66-A4D85D0224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B909B25-B9C0-2C4A-970C-565DDFD36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C7FECA2-0730-4448-8B92-7B77772D4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B033C35-C1F5-0F47-A26E-2088DAAE7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E7EED1D-4B82-D54D-AB1C-D0968257D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2CA6DCD-2A61-2443-8EA7-1787239B1DC0}"/>
              </a:ext>
            </a:extLst>
          </p:cNvPr>
          <p:cNvGrpSpPr/>
          <p:nvPr/>
        </p:nvGrpSpPr>
        <p:grpSpPr>
          <a:xfrm>
            <a:off x="3740405" y="2346332"/>
            <a:ext cx="404576" cy="1116799"/>
            <a:chOff x="2064415" y="1753800"/>
            <a:chExt cx="404576" cy="111679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A9EA154-736A-A44B-8C5D-B18EAB9685B3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92" name="Round Same-side Corner of Rectangle 91">
                <a:extLst>
                  <a:ext uri="{FF2B5EF4-FFF2-40B4-BE49-F238E27FC236}">
                    <a16:creationId xmlns:a16="http://schemas.microsoft.com/office/drawing/2014/main" id="{390A5D42-AF83-E146-AB8A-6678DA8B2140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419ED3E-964D-6B4D-83C4-8ABAA2DA767C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Doughnut 93">
              <a:extLst>
                <a:ext uri="{FF2B5EF4-FFF2-40B4-BE49-F238E27FC236}">
                  <a16:creationId xmlns:a16="http://schemas.microsoft.com/office/drawing/2014/main" id="{50857899-DCB1-6F42-AE11-FA27A8EDA2DD}"/>
                </a:ext>
              </a:extLst>
            </p:cNvPr>
            <p:cNvSpPr/>
            <p:nvPr/>
          </p:nvSpPr>
          <p:spPr>
            <a:xfrm>
              <a:off x="2191878" y="2487213"/>
              <a:ext cx="151360" cy="151360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95" name="Frame 94">
              <a:extLst>
                <a:ext uri="{FF2B5EF4-FFF2-40B4-BE49-F238E27FC236}">
                  <a16:creationId xmlns:a16="http://schemas.microsoft.com/office/drawing/2014/main" id="{93F12598-419E-6C47-83D5-68556FA9AF34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EA6D-63A5-994A-A118-11698E4C6784}"/>
                </a:ext>
              </a:extLst>
            </p:cNvPr>
            <p:cNvSpPr/>
            <p:nvPr/>
          </p:nvSpPr>
          <p:spPr>
            <a:xfrm>
              <a:off x="2178915" y="2042815"/>
              <a:ext cx="175576" cy="151359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7C7782-9525-2646-89AA-0CA382CD6335}"/>
              </a:ext>
            </a:extLst>
          </p:cNvPr>
          <p:cNvGrpSpPr/>
          <p:nvPr/>
        </p:nvGrpSpPr>
        <p:grpSpPr>
          <a:xfrm>
            <a:off x="5591798" y="3544296"/>
            <a:ext cx="404576" cy="1116799"/>
            <a:chOff x="2064415" y="1753800"/>
            <a:chExt cx="404576" cy="111679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9C9BE5C-19A9-264E-ACD7-2BFE24A0404E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03" name="Round Same-side Corner of Rectangle 102">
                <a:extLst>
                  <a:ext uri="{FF2B5EF4-FFF2-40B4-BE49-F238E27FC236}">
                    <a16:creationId xmlns:a16="http://schemas.microsoft.com/office/drawing/2014/main" id="{E4EFEA2F-C066-F544-B6D1-490F483F5CB0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0B73E3A-BB90-BC43-89AF-B3CCE54CB2F4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Doughnut 99">
              <a:extLst>
                <a:ext uri="{FF2B5EF4-FFF2-40B4-BE49-F238E27FC236}">
                  <a16:creationId xmlns:a16="http://schemas.microsoft.com/office/drawing/2014/main" id="{5F684920-5619-6541-815F-D43068A76A91}"/>
                </a:ext>
              </a:extLst>
            </p:cNvPr>
            <p:cNvSpPr/>
            <p:nvPr/>
          </p:nvSpPr>
          <p:spPr>
            <a:xfrm>
              <a:off x="2191878" y="2487213"/>
              <a:ext cx="151360" cy="151360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01" name="Frame 100">
              <a:extLst>
                <a:ext uri="{FF2B5EF4-FFF2-40B4-BE49-F238E27FC236}">
                  <a16:creationId xmlns:a16="http://schemas.microsoft.com/office/drawing/2014/main" id="{29314970-9A95-3246-85D9-EBEF059F017B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956FBD8-BAC3-9E48-9154-8AACDF32078E}"/>
                </a:ext>
              </a:extLst>
            </p:cNvPr>
            <p:cNvSpPr/>
            <p:nvPr/>
          </p:nvSpPr>
          <p:spPr>
            <a:xfrm>
              <a:off x="2178915" y="2042815"/>
              <a:ext cx="175576" cy="151359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293997-E743-4143-A400-85E04C9156AD}"/>
              </a:ext>
            </a:extLst>
          </p:cNvPr>
          <p:cNvGrpSpPr/>
          <p:nvPr/>
        </p:nvGrpSpPr>
        <p:grpSpPr>
          <a:xfrm>
            <a:off x="6201751" y="3552387"/>
            <a:ext cx="404576" cy="1116799"/>
            <a:chOff x="2064415" y="1753800"/>
            <a:chExt cx="404576" cy="1116799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7610F5F-3A6E-3345-9309-0FB6A90744EA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10" name="Round Same-side Corner of Rectangle 109">
                <a:extLst>
                  <a:ext uri="{FF2B5EF4-FFF2-40B4-BE49-F238E27FC236}">
                    <a16:creationId xmlns:a16="http://schemas.microsoft.com/office/drawing/2014/main" id="{702C82DC-A203-264B-BA4D-462A2C4D28DC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976C39B-F551-D84D-B929-DD021CC45264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Doughnut 106">
              <a:extLst>
                <a:ext uri="{FF2B5EF4-FFF2-40B4-BE49-F238E27FC236}">
                  <a16:creationId xmlns:a16="http://schemas.microsoft.com/office/drawing/2014/main" id="{7A5DF9D6-498E-6A46-93BE-365C39FF0A90}"/>
                </a:ext>
              </a:extLst>
            </p:cNvPr>
            <p:cNvSpPr/>
            <p:nvPr/>
          </p:nvSpPr>
          <p:spPr>
            <a:xfrm>
              <a:off x="2191878" y="2487213"/>
              <a:ext cx="151360" cy="151360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08" name="Frame 107">
              <a:extLst>
                <a:ext uri="{FF2B5EF4-FFF2-40B4-BE49-F238E27FC236}">
                  <a16:creationId xmlns:a16="http://schemas.microsoft.com/office/drawing/2014/main" id="{A6B0D809-0258-9C46-AEA6-520447E2BDF5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4591B30-1F1E-A945-AEC2-B84777003781}"/>
                </a:ext>
              </a:extLst>
            </p:cNvPr>
            <p:cNvSpPr/>
            <p:nvPr/>
          </p:nvSpPr>
          <p:spPr>
            <a:xfrm>
              <a:off x="2178915" y="2042815"/>
              <a:ext cx="175576" cy="151359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1FA0A9-DEE9-D542-A382-5A721A0888EA}"/>
              </a:ext>
            </a:extLst>
          </p:cNvPr>
          <p:cNvGrpSpPr/>
          <p:nvPr/>
        </p:nvGrpSpPr>
        <p:grpSpPr>
          <a:xfrm>
            <a:off x="1436482" y="2312199"/>
            <a:ext cx="404576" cy="1116799"/>
            <a:chOff x="2064415" y="1753800"/>
            <a:chExt cx="404576" cy="111679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00680BD-3923-CD4E-BAFC-4710626E9124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17" name="Round Same-side Corner of Rectangle 116">
                <a:extLst>
                  <a:ext uri="{FF2B5EF4-FFF2-40B4-BE49-F238E27FC236}">
                    <a16:creationId xmlns:a16="http://schemas.microsoft.com/office/drawing/2014/main" id="{B5DAD5EC-C324-BF47-8C20-8FFCD9794BE0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BE65F79-AF8E-F24F-B8F5-5EDD60210716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Doughnut 113">
              <a:extLst>
                <a:ext uri="{FF2B5EF4-FFF2-40B4-BE49-F238E27FC236}">
                  <a16:creationId xmlns:a16="http://schemas.microsoft.com/office/drawing/2014/main" id="{9121C686-967D-BE4F-9FAE-6441BEA3316C}"/>
                </a:ext>
              </a:extLst>
            </p:cNvPr>
            <p:cNvSpPr/>
            <p:nvPr/>
          </p:nvSpPr>
          <p:spPr>
            <a:xfrm>
              <a:off x="2133070" y="2487216"/>
              <a:ext cx="252924" cy="237157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15" name="Frame 114">
              <a:extLst>
                <a:ext uri="{FF2B5EF4-FFF2-40B4-BE49-F238E27FC236}">
                  <a16:creationId xmlns:a16="http://schemas.microsoft.com/office/drawing/2014/main" id="{326E1D37-2EF4-764C-8C4C-625382FB0DED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67E4562F-6632-2A46-9166-0C981BF72156}"/>
                </a:ext>
              </a:extLst>
            </p:cNvPr>
            <p:cNvSpPr/>
            <p:nvPr/>
          </p:nvSpPr>
          <p:spPr>
            <a:xfrm>
              <a:off x="2118594" y="2001205"/>
              <a:ext cx="290076" cy="245862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DB12110-B73C-9F40-A71E-70F5A6F73133}"/>
              </a:ext>
            </a:extLst>
          </p:cNvPr>
          <p:cNvGrpSpPr/>
          <p:nvPr/>
        </p:nvGrpSpPr>
        <p:grpSpPr>
          <a:xfrm>
            <a:off x="3028542" y="2348754"/>
            <a:ext cx="404576" cy="1116799"/>
            <a:chOff x="2064415" y="1753800"/>
            <a:chExt cx="404576" cy="111679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EA0FC29-BE67-944F-9604-1460F75F8174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25" name="Round Same-side Corner of Rectangle 124">
                <a:extLst>
                  <a:ext uri="{FF2B5EF4-FFF2-40B4-BE49-F238E27FC236}">
                    <a16:creationId xmlns:a16="http://schemas.microsoft.com/office/drawing/2014/main" id="{54610D31-C955-EE4B-B1D6-01917E5FB3B6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690FEB0-166E-114C-9441-6B6DF1C622AD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Doughnut 121">
              <a:extLst>
                <a:ext uri="{FF2B5EF4-FFF2-40B4-BE49-F238E27FC236}">
                  <a16:creationId xmlns:a16="http://schemas.microsoft.com/office/drawing/2014/main" id="{ADE56A70-17C6-5044-BF0F-7E147A271143}"/>
                </a:ext>
              </a:extLst>
            </p:cNvPr>
            <p:cNvSpPr/>
            <p:nvPr/>
          </p:nvSpPr>
          <p:spPr>
            <a:xfrm>
              <a:off x="2133070" y="2487216"/>
              <a:ext cx="252924" cy="237157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23" name="Frame 122">
              <a:extLst>
                <a:ext uri="{FF2B5EF4-FFF2-40B4-BE49-F238E27FC236}">
                  <a16:creationId xmlns:a16="http://schemas.microsoft.com/office/drawing/2014/main" id="{2C4B0159-14ED-864F-A998-CC57EFAC778F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C95A8072-38C4-3F48-B51B-C7285E8238E2}"/>
                </a:ext>
              </a:extLst>
            </p:cNvPr>
            <p:cNvSpPr/>
            <p:nvPr/>
          </p:nvSpPr>
          <p:spPr>
            <a:xfrm>
              <a:off x="2118594" y="2001205"/>
              <a:ext cx="290076" cy="245862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8FB585F-A77D-2F4C-8072-40EEECA2F714}"/>
              </a:ext>
            </a:extLst>
          </p:cNvPr>
          <p:cNvCxnSpPr>
            <a:cxnSpLocks/>
            <a:stCxn id="7" idx="0"/>
            <a:endCxn id="117" idx="2"/>
          </p:cNvCxnSpPr>
          <p:nvPr/>
        </p:nvCxnSpPr>
        <p:spPr>
          <a:xfrm flipV="1">
            <a:off x="1095181" y="2870599"/>
            <a:ext cx="341301" cy="2348"/>
          </a:xfrm>
          <a:prstGeom prst="straightConnector1">
            <a:avLst/>
          </a:prstGeom>
          <a:ln w="50800">
            <a:solidFill>
              <a:srgbClr val="1D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7CC0FEC-39A0-4144-9718-6BB420610C5E}"/>
              </a:ext>
            </a:extLst>
          </p:cNvPr>
          <p:cNvCxnSpPr>
            <a:cxnSpLocks/>
            <a:stCxn id="125" idx="0"/>
            <a:endCxn id="92" idx="2"/>
          </p:cNvCxnSpPr>
          <p:nvPr/>
        </p:nvCxnSpPr>
        <p:spPr>
          <a:xfrm flipV="1">
            <a:off x="3433118" y="2904732"/>
            <a:ext cx="307287" cy="2422"/>
          </a:xfrm>
          <a:prstGeom prst="straightConnector1">
            <a:avLst/>
          </a:prstGeom>
          <a:ln w="50800">
            <a:solidFill>
              <a:srgbClr val="1D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E2AF574A-6ABC-464F-8050-D31EB89D6B85}"/>
              </a:ext>
            </a:extLst>
          </p:cNvPr>
          <p:cNvSpPr/>
          <p:nvPr/>
        </p:nvSpPr>
        <p:spPr>
          <a:xfrm>
            <a:off x="454974" y="4310404"/>
            <a:ext cx="1707990" cy="1707990"/>
          </a:xfrm>
          <a:prstGeom prst="ellipse">
            <a:avLst/>
          </a:prstGeom>
          <a:solidFill>
            <a:srgbClr val="FFE0E0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A30FF031-0B8C-6B4C-9451-4AFBD001240E}"/>
              </a:ext>
            </a:extLst>
          </p:cNvPr>
          <p:cNvSpPr/>
          <p:nvPr/>
        </p:nvSpPr>
        <p:spPr>
          <a:xfrm>
            <a:off x="704595" y="5834102"/>
            <a:ext cx="1208747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Profiling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818CE33-22B6-EE46-9BE0-D7CED9C0705B}"/>
              </a:ext>
            </a:extLst>
          </p:cNvPr>
          <p:cNvSpPr/>
          <p:nvPr/>
        </p:nvSpPr>
        <p:spPr>
          <a:xfrm>
            <a:off x="2775988" y="4383133"/>
            <a:ext cx="1707990" cy="1707990"/>
          </a:xfrm>
          <a:prstGeom prst="ellipse">
            <a:avLst/>
          </a:prstGeom>
          <a:solidFill>
            <a:srgbClr val="ABDEE7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9B01CD52-4655-5444-BABE-5A880BC0D9C1}"/>
              </a:ext>
            </a:extLst>
          </p:cNvPr>
          <p:cNvSpPr/>
          <p:nvPr/>
        </p:nvSpPr>
        <p:spPr>
          <a:xfrm>
            <a:off x="2826410" y="583410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Normalization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3923752-B396-E042-B26E-BF68A6F06132}"/>
              </a:ext>
            </a:extLst>
          </p:cNvPr>
          <p:cNvGrpSpPr/>
          <p:nvPr/>
        </p:nvGrpSpPr>
        <p:grpSpPr>
          <a:xfrm>
            <a:off x="741028" y="4608347"/>
            <a:ext cx="404576" cy="1116799"/>
            <a:chOff x="2397966" y="1250529"/>
            <a:chExt cx="404576" cy="111679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819C6F6-3C54-0D45-9D87-14510E499633}"/>
                </a:ext>
              </a:extLst>
            </p:cNvPr>
            <p:cNvGrpSpPr/>
            <p:nvPr/>
          </p:nvGrpSpPr>
          <p:grpSpPr>
            <a:xfrm>
              <a:off x="2397966" y="1250529"/>
              <a:ext cx="404576" cy="1116799"/>
              <a:chOff x="839894" y="2419350"/>
              <a:chExt cx="731520" cy="2019300"/>
            </a:xfrm>
          </p:grpSpPr>
          <p:sp>
            <p:nvSpPr>
              <p:cNvPr id="148" name="Round Same-side Corner of Rectangle 147">
                <a:extLst>
                  <a:ext uri="{FF2B5EF4-FFF2-40B4-BE49-F238E27FC236}">
                    <a16:creationId xmlns:a16="http://schemas.microsoft.com/office/drawing/2014/main" id="{0C9F4DCA-9311-0F43-B88C-18FDA51DF811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31394DF-ECEE-8D4F-BEB3-7EDD75541A17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AE0A717-5471-7C4A-A5CC-3F307757A225}"/>
                </a:ext>
              </a:extLst>
            </p:cNvPr>
            <p:cNvGrpSpPr/>
            <p:nvPr/>
          </p:nvGrpSpPr>
          <p:grpSpPr>
            <a:xfrm>
              <a:off x="2448388" y="1613045"/>
              <a:ext cx="277177" cy="609600"/>
              <a:chOff x="2245596" y="2568827"/>
              <a:chExt cx="479969" cy="609600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6BF3A55-F424-B64B-9C6C-A7F506ADA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EC4C750-2062-834A-AB42-487E63D4C1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D194ADC-AEAF-1645-99EC-6BEF67E4D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C14294C-4751-884B-A478-E5F2A9664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C62BCD-8270-BE42-8609-69D09DF09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B8E7E8C-367E-5B42-B4AA-4F76F089784A}"/>
              </a:ext>
            </a:extLst>
          </p:cNvPr>
          <p:cNvGrpSpPr/>
          <p:nvPr/>
        </p:nvGrpSpPr>
        <p:grpSpPr>
          <a:xfrm>
            <a:off x="3790828" y="4640132"/>
            <a:ext cx="404576" cy="1116799"/>
            <a:chOff x="2064415" y="1753800"/>
            <a:chExt cx="404576" cy="111679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3060588-03F3-594B-8A6F-04B0FD83B934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55" name="Round Same-side Corner of Rectangle 154">
                <a:extLst>
                  <a:ext uri="{FF2B5EF4-FFF2-40B4-BE49-F238E27FC236}">
                    <a16:creationId xmlns:a16="http://schemas.microsoft.com/office/drawing/2014/main" id="{229D37BA-60D8-5043-825D-FEEADC470DD1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65AF050-B544-9147-8602-3621645CBD7D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Doughnut 151">
              <a:extLst>
                <a:ext uri="{FF2B5EF4-FFF2-40B4-BE49-F238E27FC236}">
                  <a16:creationId xmlns:a16="http://schemas.microsoft.com/office/drawing/2014/main" id="{3B36311E-B74E-4E47-B955-18C61A49D873}"/>
                </a:ext>
              </a:extLst>
            </p:cNvPr>
            <p:cNvSpPr/>
            <p:nvPr/>
          </p:nvSpPr>
          <p:spPr>
            <a:xfrm>
              <a:off x="2191878" y="2487213"/>
              <a:ext cx="151360" cy="151360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53" name="Frame 152">
              <a:extLst>
                <a:ext uri="{FF2B5EF4-FFF2-40B4-BE49-F238E27FC236}">
                  <a16:creationId xmlns:a16="http://schemas.microsoft.com/office/drawing/2014/main" id="{FFB114DB-4972-084E-B519-6C99F69A9FBF}"/>
                </a:ext>
              </a:extLst>
            </p:cNvPr>
            <p:cNvSpPr/>
            <p:nvPr/>
          </p:nvSpPr>
          <p:spPr>
            <a:xfrm>
              <a:off x="2209053" y="2288682"/>
              <a:ext cx="115300" cy="115300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76941249-3B5A-EE45-BB5F-6F2803C4401A}"/>
                </a:ext>
              </a:extLst>
            </p:cNvPr>
            <p:cNvSpPr/>
            <p:nvPr/>
          </p:nvSpPr>
          <p:spPr>
            <a:xfrm>
              <a:off x="2178915" y="2042815"/>
              <a:ext cx="175576" cy="151359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0B1ABA-182C-1944-B263-6BA7D40DF28E}"/>
              </a:ext>
            </a:extLst>
          </p:cNvPr>
          <p:cNvGrpSpPr/>
          <p:nvPr/>
        </p:nvGrpSpPr>
        <p:grpSpPr>
          <a:xfrm>
            <a:off x="1486905" y="4605999"/>
            <a:ext cx="404576" cy="1116799"/>
            <a:chOff x="2064415" y="1753800"/>
            <a:chExt cx="404576" cy="111679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7F92F20-FC2B-524D-A425-20CFE65D28E6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62" name="Round Same-side Corner of Rectangle 161">
                <a:extLst>
                  <a:ext uri="{FF2B5EF4-FFF2-40B4-BE49-F238E27FC236}">
                    <a16:creationId xmlns:a16="http://schemas.microsoft.com/office/drawing/2014/main" id="{8B13E87F-F9DF-0145-BEE6-939433E35C3C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4EDF9A6-BF5F-CC4D-9173-1486A8CB188D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Doughnut 158">
              <a:extLst>
                <a:ext uri="{FF2B5EF4-FFF2-40B4-BE49-F238E27FC236}">
                  <a16:creationId xmlns:a16="http://schemas.microsoft.com/office/drawing/2014/main" id="{3E9F1D7D-DEF4-494D-AD48-B7027CCEC6E6}"/>
                </a:ext>
              </a:extLst>
            </p:cNvPr>
            <p:cNvSpPr/>
            <p:nvPr/>
          </p:nvSpPr>
          <p:spPr>
            <a:xfrm>
              <a:off x="2133070" y="2487216"/>
              <a:ext cx="252924" cy="237157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60" name="Frame 159">
              <a:extLst>
                <a:ext uri="{FF2B5EF4-FFF2-40B4-BE49-F238E27FC236}">
                  <a16:creationId xmlns:a16="http://schemas.microsoft.com/office/drawing/2014/main" id="{F6153F53-9D70-5546-93B8-ED7ED2A230D9}"/>
                </a:ext>
              </a:extLst>
            </p:cNvPr>
            <p:cNvSpPr/>
            <p:nvPr/>
          </p:nvSpPr>
          <p:spPr>
            <a:xfrm>
              <a:off x="2168371" y="2219209"/>
              <a:ext cx="196663" cy="221204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535F944F-138A-C74E-8A3E-D02E91EF4459}"/>
                </a:ext>
              </a:extLst>
            </p:cNvPr>
            <p:cNvSpPr/>
            <p:nvPr/>
          </p:nvSpPr>
          <p:spPr>
            <a:xfrm>
              <a:off x="2204958" y="2054636"/>
              <a:ext cx="111384" cy="113338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F2BB311-EF42-B341-9E70-97683324910F}"/>
              </a:ext>
            </a:extLst>
          </p:cNvPr>
          <p:cNvCxnSpPr>
            <a:cxnSpLocks/>
            <a:stCxn id="148" idx="0"/>
            <a:endCxn id="162" idx="2"/>
          </p:cNvCxnSpPr>
          <p:nvPr/>
        </p:nvCxnSpPr>
        <p:spPr>
          <a:xfrm flipV="1">
            <a:off x="1145604" y="5164399"/>
            <a:ext cx="341301" cy="2348"/>
          </a:xfrm>
          <a:prstGeom prst="straightConnector1">
            <a:avLst/>
          </a:prstGeom>
          <a:ln w="50800">
            <a:solidFill>
              <a:srgbClr val="1D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96DF8ABE-5281-6D43-9CDF-9A7D1E358193}"/>
              </a:ext>
            </a:extLst>
          </p:cNvPr>
          <p:cNvCxnSpPr>
            <a:cxnSpLocks/>
            <a:stCxn id="179" idx="0"/>
            <a:endCxn id="155" idx="2"/>
          </p:cNvCxnSpPr>
          <p:nvPr/>
        </p:nvCxnSpPr>
        <p:spPr>
          <a:xfrm>
            <a:off x="3464033" y="5198531"/>
            <a:ext cx="326795" cy="1"/>
          </a:xfrm>
          <a:prstGeom prst="straightConnector1">
            <a:avLst/>
          </a:prstGeom>
          <a:ln w="50800">
            <a:solidFill>
              <a:srgbClr val="1D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CAA9EA6-5993-D049-B97E-00A8FEF084F5}"/>
              </a:ext>
            </a:extLst>
          </p:cNvPr>
          <p:cNvGrpSpPr/>
          <p:nvPr/>
        </p:nvGrpSpPr>
        <p:grpSpPr>
          <a:xfrm>
            <a:off x="3059457" y="4640131"/>
            <a:ext cx="404576" cy="1116799"/>
            <a:chOff x="2064415" y="1753800"/>
            <a:chExt cx="404576" cy="111679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293AEBC-C526-3541-A727-9DDD65658133}"/>
                </a:ext>
              </a:extLst>
            </p:cNvPr>
            <p:cNvGrpSpPr/>
            <p:nvPr/>
          </p:nvGrpSpPr>
          <p:grpSpPr>
            <a:xfrm>
              <a:off x="2064415" y="1753800"/>
              <a:ext cx="404576" cy="1116799"/>
              <a:chOff x="1376682" y="2312200"/>
              <a:chExt cx="404576" cy="1116799"/>
            </a:xfrm>
          </p:grpSpPr>
          <p:sp>
            <p:nvSpPr>
              <p:cNvPr id="179" name="Round Same-side Corner of Rectangle 178">
                <a:extLst>
                  <a:ext uri="{FF2B5EF4-FFF2-40B4-BE49-F238E27FC236}">
                    <a16:creationId xmlns:a16="http://schemas.microsoft.com/office/drawing/2014/main" id="{061AC97F-2E2E-6F41-BBD6-6F5363F5246C}"/>
                  </a:ext>
                </a:extLst>
              </p:cNvPr>
              <p:cNvSpPr/>
              <p:nvPr/>
            </p:nvSpPr>
            <p:spPr>
              <a:xfrm>
                <a:off x="1376682" y="2312200"/>
                <a:ext cx="404576" cy="1116799"/>
              </a:xfrm>
              <a:prstGeom prst="round2SameRect">
                <a:avLst>
                  <a:gd name="adj1" fmla="val 20371"/>
                  <a:gd name="adj2" fmla="val 2037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620DACE7-F229-C943-A0B8-423D320042D5}"/>
                  </a:ext>
                </a:extLst>
              </p:cNvPr>
              <p:cNvCxnSpPr/>
              <p:nvPr/>
            </p:nvCxnSpPr>
            <p:spPr>
              <a:xfrm>
                <a:off x="1376682" y="2543755"/>
                <a:ext cx="404576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Doughnut 175">
              <a:extLst>
                <a:ext uri="{FF2B5EF4-FFF2-40B4-BE49-F238E27FC236}">
                  <a16:creationId xmlns:a16="http://schemas.microsoft.com/office/drawing/2014/main" id="{76ECA216-0438-EA45-81CE-218530C8171A}"/>
                </a:ext>
              </a:extLst>
            </p:cNvPr>
            <p:cNvSpPr/>
            <p:nvPr/>
          </p:nvSpPr>
          <p:spPr>
            <a:xfrm>
              <a:off x="2133070" y="2487216"/>
              <a:ext cx="252924" cy="237157"/>
            </a:xfrm>
            <a:prstGeom prst="donut">
              <a:avLst>
                <a:gd name="adj" fmla="val 18299"/>
              </a:avLst>
            </a:prstGeom>
            <a:solidFill>
              <a:srgbClr val="FF7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77" name="Frame 176">
              <a:extLst>
                <a:ext uri="{FF2B5EF4-FFF2-40B4-BE49-F238E27FC236}">
                  <a16:creationId xmlns:a16="http://schemas.microsoft.com/office/drawing/2014/main" id="{9594F07E-EC62-614B-A2E8-1C48CE4B48E0}"/>
                </a:ext>
              </a:extLst>
            </p:cNvPr>
            <p:cNvSpPr/>
            <p:nvPr/>
          </p:nvSpPr>
          <p:spPr>
            <a:xfrm>
              <a:off x="2168371" y="2219209"/>
              <a:ext cx="196663" cy="221204"/>
            </a:xfrm>
            <a:prstGeom prst="frame">
              <a:avLst>
                <a:gd name="adj1" fmla="val 16426"/>
              </a:avLst>
            </a:prstGeom>
            <a:solidFill>
              <a:srgbClr val="FFBC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C1741C1-BED5-7D4E-9630-3674EC11AED2}"/>
                </a:ext>
              </a:extLst>
            </p:cNvPr>
            <p:cNvSpPr/>
            <p:nvPr/>
          </p:nvSpPr>
          <p:spPr>
            <a:xfrm>
              <a:off x="2204958" y="2054636"/>
              <a:ext cx="111384" cy="113338"/>
            </a:xfrm>
            <a:custGeom>
              <a:avLst/>
              <a:gdLst>
                <a:gd name="connsiteX0" fmla="*/ 178157 w 356315"/>
                <a:gd name="connsiteY0" fmla="*/ 78975 h 307168"/>
                <a:gd name="connsiteX1" fmla="*/ 68188 w 356315"/>
                <a:gd name="connsiteY1" fmla="*/ 268577 h 307168"/>
                <a:gd name="connsiteX2" fmla="*/ 288126 w 356315"/>
                <a:gd name="connsiteY2" fmla="*/ 268577 h 307168"/>
                <a:gd name="connsiteX3" fmla="*/ 178158 w 356315"/>
                <a:gd name="connsiteY3" fmla="*/ 0 h 307168"/>
                <a:gd name="connsiteX4" fmla="*/ 356315 w 356315"/>
                <a:gd name="connsiteY4" fmla="*/ 307168 h 307168"/>
                <a:gd name="connsiteX5" fmla="*/ 0 w 356315"/>
                <a:gd name="connsiteY5" fmla="*/ 307168 h 30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315" h="307168">
                  <a:moveTo>
                    <a:pt x="178157" y="78975"/>
                  </a:moveTo>
                  <a:lnTo>
                    <a:pt x="68188" y="268577"/>
                  </a:lnTo>
                  <a:lnTo>
                    <a:pt x="288126" y="268577"/>
                  </a:lnTo>
                  <a:close/>
                  <a:moveTo>
                    <a:pt x="178158" y="0"/>
                  </a:moveTo>
                  <a:lnTo>
                    <a:pt x="356315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2E3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</p:grpSp>
      <p:pic>
        <p:nvPicPr>
          <p:cNvPr id="183" name="Picture 182">
            <a:extLst>
              <a:ext uri="{FF2B5EF4-FFF2-40B4-BE49-F238E27FC236}">
                <a16:creationId xmlns:a16="http://schemas.microsoft.com/office/drawing/2014/main" id="{69F3A470-2823-9849-9CC7-CC2EC53EA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06" t="45759" r="3602" b="35646"/>
          <a:stretch/>
        </p:blipFill>
        <p:spPr>
          <a:xfrm>
            <a:off x="10357021" y="3754786"/>
            <a:ext cx="1210436" cy="914400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Approach: Stages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6C0AD560-33FE-6644-A0E8-161E8F8F437F}"/>
              </a:ext>
            </a:extLst>
          </p:cNvPr>
          <p:cNvCxnSpPr>
            <a:cxnSpLocks/>
            <a:stCxn id="27" idx="6"/>
            <a:endCxn id="51" idx="2"/>
          </p:cNvCxnSpPr>
          <p:nvPr/>
        </p:nvCxnSpPr>
        <p:spPr>
          <a:xfrm>
            <a:off x="2112541" y="2870599"/>
            <a:ext cx="613024" cy="727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8C19C41-0EB6-394F-8C88-69316C1206F4}"/>
              </a:ext>
            </a:extLst>
          </p:cNvPr>
          <p:cNvCxnSpPr>
            <a:cxnSpLocks/>
            <a:stCxn id="136" idx="6"/>
            <a:endCxn id="138" idx="2"/>
          </p:cNvCxnSpPr>
          <p:nvPr/>
        </p:nvCxnSpPr>
        <p:spPr>
          <a:xfrm>
            <a:off x="2162964" y="5164399"/>
            <a:ext cx="613024" cy="727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0B2E8C6-455A-0645-B7A7-F809193F55F1}"/>
              </a:ext>
            </a:extLst>
          </p:cNvPr>
          <p:cNvCxnSpPr>
            <a:cxnSpLocks/>
            <a:stCxn id="138" idx="6"/>
            <a:endCxn id="67" idx="2"/>
          </p:cNvCxnSpPr>
          <p:nvPr/>
        </p:nvCxnSpPr>
        <p:spPr>
          <a:xfrm flipV="1">
            <a:off x="4483978" y="4149383"/>
            <a:ext cx="803849" cy="10877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D5E7BD6-C1C3-FA4A-B5F4-BED0734D8F0D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4433555" y="2943328"/>
            <a:ext cx="1171206" cy="59697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51C6562-D906-D543-A273-D95EB3367540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>
          <a:xfrm>
            <a:off x="6995817" y="4149383"/>
            <a:ext cx="592214" cy="5564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CA5EABF7-E5A7-CF4E-B307-047C836537DA}"/>
              </a:ext>
            </a:extLst>
          </p:cNvPr>
          <p:cNvCxnSpPr>
            <a:cxnSpLocks/>
            <a:stCxn id="68" idx="6"/>
            <a:endCxn id="69" idx="2"/>
          </p:cNvCxnSpPr>
          <p:nvPr/>
        </p:nvCxnSpPr>
        <p:spPr>
          <a:xfrm>
            <a:off x="9296021" y="4205032"/>
            <a:ext cx="812223" cy="467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383763B-D8FB-6240-9467-5F358751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46" y="3392594"/>
            <a:ext cx="1051198" cy="14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3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1: Profiling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BCF116-34D8-FC4A-B60E-19A587FA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33177"/>
              </p:ext>
            </p:extLst>
          </p:nvPr>
        </p:nvGraphicFramePr>
        <p:xfrm>
          <a:off x="302977" y="2181860"/>
          <a:ext cx="1158604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2226247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2226247">
                  <a:extLst>
                    <a:ext uri="{9D8B030D-6E8A-4147-A177-3AD203B41FA5}">
                      <a16:colId xmlns:a16="http://schemas.microsoft.com/office/drawing/2014/main" val="3619073875"/>
                    </a:ext>
                  </a:extLst>
                </a:gridCol>
                <a:gridCol w="2340572">
                  <a:extLst>
                    <a:ext uri="{9D8B030D-6E8A-4147-A177-3AD203B41FA5}">
                      <a16:colId xmlns:a16="http://schemas.microsoft.com/office/drawing/2014/main" val="31470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Country</a:t>
                      </a:r>
                    </a:p>
                    <a:p>
                      <a:r>
                        <a:rPr lang="en-ES" dirty="0"/>
                        <a:t>(Query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Airport name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Nation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Job 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Phone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Cancun International Airport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+34 653425180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+34 678919394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Barcelona El prat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+34 994892044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Canada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Chicago O’hare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+34 849300239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4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4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Approach: Stage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1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BCF116-34D8-FC4A-B60E-19A587FA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965180"/>
              </p:ext>
            </p:extLst>
          </p:nvPr>
        </p:nvGraphicFramePr>
        <p:xfrm>
          <a:off x="302977" y="2181860"/>
          <a:ext cx="1158604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80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2226247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2226247">
                  <a:extLst>
                    <a:ext uri="{9D8B030D-6E8A-4147-A177-3AD203B41FA5}">
                      <a16:colId xmlns:a16="http://schemas.microsoft.com/office/drawing/2014/main" val="3619073875"/>
                    </a:ext>
                  </a:extLst>
                </a:gridCol>
                <a:gridCol w="2340572">
                  <a:extLst>
                    <a:ext uri="{9D8B030D-6E8A-4147-A177-3AD203B41FA5}">
                      <a16:colId xmlns:a16="http://schemas.microsoft.com/office/drawing/2014/main" val="31470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Country</a:t>
                      </a:r>
                    </a:p>
                    <a:p>
                      <a:r>
                        <a:rPr lang="en-ES" dirty="0"/>
                        <a:t>(Query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Airport name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Nation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Job 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Phone</a:t>
                      </a:r>
                    </a:p>
                    <a:p>
                      <a:r>
                        <a:rPr lang="en-ES" dirty="0"/>
                        <a:t>(Candidate attribute)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Cancun International Airport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+34 653425180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+34 678919394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Barcelona El prat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+34 994892044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Canada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Chicago O’hare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+34 849300239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48703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9AC4925A-248A-2148-B5B1-ABE3A9B33BD5}"/>
              </a:ext>
            </a:extLst>
          </p:cNvPr>
          <p:cNvSpPr txBox="1"/>
          <p:nvPr/>
        </p:nvSpPr>
        <p:spPr>
          <a:xfrm>
            <a:off x="302977" y="1433426"/>
            <a:ext cx="495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1) </a:t>
            </a:r>
            <a:r>
              <a:rPr lang="en-GB" sz="3200" dirty="0"/>
              <a:t>R</a:t>
            </a:r>
            <a:r>
              <a:rPr lang="en-ES" sz="3200" dirty="0"/>
              <a:t>emove duplicated values</a:t>
            </a:r>
          </a:p>
        </p:txBody>
      </p:sp>
    </p:spTree>
    <p:extLst>
      <p:ext uri="{BB962C8B-B14F-4D97-AF65-F5344CB8AC3E}">
        <p14:creationId xmlns:p14="http://schemas.microsoft.com/office/powerpoint/2010/main" val="216737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302977" y="363492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1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BCF116-34D8-FC4A-B60E-19A587FA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440082"/>
              </p:ext>
            </p:extLst>
          </p:nvPr>
        </p:nvGraphicFramePr>
        <p:xfrm>
          <a:off x="5516089" y="0"/>
          <a:ext cx="667591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535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1514612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1390587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3619073875"/>
                    </a:ext>
                  </a:extLst>
                </a:gridCol>
                <a:gridCol w="1456772">
                  <a:extLst>
                    <a:ext uri="{9D8B030D-6E8A-4147-A177-3AD203B41FA5}">
                      <a16:colId xmlns:a16="http://schemas.microsoft.com/office/drawing/2014/main" val="314708317"/>
                    </a:ext>
                  </a:extLst>
                </a:gridCol>
              </a:tblGrid>
              <a:tr h="273580">
                <a:tc>
                  <a:txBody>
                    <a:bodyPr/>
                    <a:lstStyle/>
                    <a:p>
                      <a:r>
                        <a:rPr lang="en-ES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Airport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Job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443603">
                <a:tc>
                  <a:txBody>
                    <a:bodyPr/>
                    <a:lstStyle/>
                    <a:p>
                      <a:r>
                        <a:rPr lang="en-ES" sz="1400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200" dirty="0"/>
                        <a:t>Cancun International Airport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United States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+34 653425180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r>
                        <a:rPr lang="en-ES" sz="1400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Spain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ES" sz="1400" dirty="0"/>
                        <a:t>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+34 678919394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r>
                        <a:rPr lang="en-ES" sz="1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Mexico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r>
                        <a:rPr lang="en-ES" sz="14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Barcelona El prat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France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+34 994892044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273580">
                <a:tc>
                  <a:txBody>
                    <a:bodyPr/>
                    <a:lstStyle/>
                    <a:p>
                      <a:r>
                        <a:rPr lang="en-ES" sz="1400" dirty="0"/>
                        <a:t>Canada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Chicago O’hare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sz="1400" dirty="0"/>
                        <a:t>United Kingdom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+34 849300239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48703"/>
                  </a:ext>
                </a:extLst>
              </a:tr>
            </a:tbl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9AC4925A-248A-2148-B5B1-ABE3A9B33BD5}"/>
              </a:ext>
            </a:extLst>
          </p:cNvPr>
          <p:cNvSpPr txBox="1"/>
          <p:nvPr/>
        </p:nvSpPr>
        <p:spPr>
          <a:xfrm>
            <a:off x="302977" y="1433426"/>
            <a:ext cx="2891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1) </a:t>
            </a:r>
            <a:r>
              <a:rPr lang="en-GB" sz="3200" dirty="0"/>
              <a:t>Start profiling</a:t>
            </a:r>
            <a:endParaRPr lang="en-E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6A8A4A-7A60-A846-9FFA-E0CBAC5A1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38265"/>
              </p:ext>
            </p:extLst>
          </p:nvPr>
        </p:nvGraphicFramePr>
        <p:xfrm>
          <a:off x="302977" y="2178604"/>
          <a:ext cx="10918724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108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1361821">
                  <a:extLst>
                    <a:ext uri="{9D8B030D-6E8A-4147-A177-3AD203B41FA5}">
                      <a16:colId xmlns:a16="http://schemas.microsoft.com/office/drawing/2014/main" val="3442090142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3619073875"/>
                    </a:ext>
                  </a:extLst>
                </a:gridCol>
                <a:gridCol w="2220811">
                  <a:extLst>
                    <a:ext uri="{9D8B030D-6E8A-4147-A177-3AD203B41FA5}">
                      <a16:colId xmlns:a16="http://schemas.microsoft.com/office/drawing/2014/main" val="314708317"/>
                    </a:ext>
                  </a:extLst>
                </a:gridCol>
              </a:tblGrid>
              <a:tr h="608155"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Country </a:t>
                      </a:r>
                    </a:p>
                    <a:p>
                      <a:r>
                        <a:rPr lang="en-ES" dirty="0"/>
                        <a:t>(Query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Airport name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Nation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Job 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Phone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Cardinality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Incompleteness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% 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%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Data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248703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Shortest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29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Longest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2842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% of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29416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BestContainment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32588"/>
                  </a:ext>
                </a:extLst>
              </a:tr>
              <a:tr h="352344">
                <a:tc>
                  <a:txBody>
                    <a:bodyPr/>
                    <a:lstStyle/>
                    <a:p>
                      <a:r>
                        <a:rPr lang="en-ES" dirty="0"/>
                        <a:t>FlippedContainment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55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56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853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2: Normalization</a:t>
            </a:r>
          </a:p>
        </p:txBody>
      </p:sp>
      <p:graphicFrame>
        <p:nvGraphicFramePr>
          <p:cNvPr id="119" name="Table 118">
            <a:extLst>
              <a:ext uri="{FF2B5EF4-FFF2-40B4-BE49-F238E27FC236}">
                <a16:creationId xmlns:a16="http://schemas.microsoft.com/office/drawing/2014/main" id="{12CE229B-4068-0A4F-B804-95991DB68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44903"/>
              </p:ext>
            </p:extLst>
          </p:nvPr>
        </p:nvGraphicFramePr>
        <p:xfrm>
          <a:off x="379184" y="2065362"/>
          <a:ext cx="8697913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108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1361821">
                  <a:extLst>
                    <a:ext uri="{9D8B030D-6E8A-4147-A177-3AD203B41FA5}">
                      <a16:colId xmlns:a16="http://schemas.microsoft.com/office/drawing/2014/main" val="3442090142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3619073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Country </a:t>
                      </a:r>
                    </a:p>
                    <a:p>
                      <a:r>
                        <a:rPr lang="en-ES" dirty="0"/>
                        <a:t>(Query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Airport name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Nation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Job </a:t>
                      </a:r>
                    </a:p>
                    <a:p>
                      <a:r>
                        <a:rPr lang="en-ES" dirty="0"/>
                        <a:t>(Candidate attr)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Cardinality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Incompleteness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Shortest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Longest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of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2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BestContainment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FlippedContainment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555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C7DDB23-8528-D842-8192-2633268B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266" y="2745637"/>
            <a:ext cx="2368550" cy="68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9813C-83D0-E54B-8EEE-E97701779162}"/>
                  </a:ext>
                </a:extLst>
              </p:cNvPr>
              <p:cNvSpPr txBox="1"/>
              <p:nvPr/>
            </p:nvSpPr>
            <p:spPr>
              <a:xfrm>
                <a:off x="9946640" y="4054182"/>
                <a:ext cx="97584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=1.29</m:t>
                      </m:r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pPr algn="l"/>
                <a:endParaRPr lang="en-E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19813C-83D0-E54B-8EEE-E97701779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40" y="4054182"/>
                <a:ext cx="975845" cy="830997"/>
              </a:xfrm>
              <a:prstGeom prst="rect">
                <a:avLst/>
              </a:prstGeom>
              <a:blipFill>
                <a:blip r:embed="rId3"/>
                <a:stretch>
                  <a:fillRect l="-1282" r="-2564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63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773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3: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E636AA-E27C-CE48-BE7B-B7229EFB1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519628"/>
              </p:ext>
            </p:extLst>
          </p:nvPr>
        </p:nvGraphicFramePr>
        <p:xfrm>
          <a:off x="379184" y="2065362"/>
          <a:ext cx="823309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108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2496820">
                  <a:extLst>
                    <a:ext uri="{9D8B030D-6E8A-4147-A177-3AD203B41FA5}">
                      <a16:colId xmlns:a16="http://schemas.microsoft.com/office/drawing/2014/main" val="3442090142"/>
                    </a:ext>
                  </a:extLst>
                </a:gridCol>
                <a:gridCol w="1870837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(Country, Airport 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(Country, Nation)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(Country, Job)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Cardinality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Incompleteness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alphabetic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0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Shortest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-2.33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3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Longest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01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% of 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2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BestContainment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ES" dirty="0"/>
                        <a:t>FlippedContainment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555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5E0C23-1B3E-D448-A932-12C3ECDB62FB}"/>
                  </a:ext>
                </a:extLst>
              </p:cNvPr>
              <p:cNvSpPr txBox="1"/>
              <p:nvPr/>
            </p:nvSpPr>
            <p:spPr>
              <a:xfrm>
                <a:off x="9011920" y="5114745"/>
                <a:ext cx="2859949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𝐶𝑜𝑛𝑡𝑎𝑖𝑛𝑚𝑒𝑛𝑡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∩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</m:t>
                              </m:r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5E0C23-1B3E-D448-A932-12C3ECDB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920" y="5114745"/>
                <a:ext cx="2859949" cy="572657"/>
              </a:xfrm>
              <a:prstGeom prst="rect">
                <a:avLst/>
              </a:prstGeom>
              <a:blipFill>
                <a:blip r:embed="rId2"/>
                <a:stretch>
                  <a:fillRect l="-1327" t="-6522" b="-17391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2C6C55-83B2-EC41-9F73-6AA9CCBEA55A}"/>
              </a:ext>
            </a:extLst>
          </p:cNvPr>
          <p:cNvSpPr txBox="1"/>
          <p:nvPr/>
        </p:nvSpPr>
        <p:spPr>
          <a:xfrm>
            <a:off x="302977" y="1433426"/>
            <a:ext cx="6382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1) </a:t>
            </a:r>
            <a:r>
              <a:rPr lang="en-GB" sz="3200" dirty="0"/>
              <a:t>Create pairs and compute distance</a:t>
            </a:r>
            <a:endParaRPr lang="en-ES" sz="3200" dirty="0"/>
          </a:p>
        </p:txBody>
      </p:sp>
    </p:spTree>
    <p:extLst>
      <p:ext uri="{BB962C8B-B14F-4D97-AF65-F5344CB8AC3E}">
        <p14:creationId xmlns:p14="http://schemas.microsoft.com/office/powerpoint/2010/main" val="50980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5925CF-8225-6D47-AF2B-B525751D21C2}"/>
              </a:ext>
            </a:extLst>
          </p:cNvPr>
          <p:cNvSpPr txBox="1"/>
          <p:nvPr/>
        </p:nvSpPr>
        <p:spPr>
          <a:xfrm>
            <a:off x="-21510" y="346438"/>
            <a:ext cx="7984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4: 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7D5241-DF0A-A245-999C-0235AF710432}"/>
              </a:ext>
            </a:extLst>
          </p:cNvPr>
          <p:cNvSpPr txBox="1"/>
          <p:nvPr/>
        </p:nvSpPr>
        <p:spPr>
          <a:xfrm>
            <a:off x="422322" y="1639471"/>
            <a:ext cx="11562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Helvetica" pitchFamily="2" charset="0"/>
              </a:rPr>
              <a:t>We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trained</a:t>
            </a:r>
            <a:r>
              <a:rPr lang="es-ES" sz="2400" dirty="0">
                <a:latin typeface="Helvetica" pitchFamily="2" charset="0"/>
              </a:rPr>
              <a:t> 5 </a:t>
            </a:r>
            <a:r>
              <a:rPr lang="es-ES" sz="2400" dirty="0" err="1">
                <a:latin typeface="Helvetica" pitchFamily="2" charset="0"/>
              </a:rPr>
              <a:t>Random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Forest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models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using</a:t>
            </a:r>
            <a:r>
              <a:rPr lang="es-ES" sz="2400" dirty="0">
                <a:latin typeface="Helvetica" pitchFamily="2" charset="0"/>
              </a:rPr>
              <a:t> a </a:t>
            </a:r>
            <a:r>
              <a:rPr lang="es-ES" sz="2400" dirty="0" err="1">
                <a:latin typeface="Helvetica" pitchFamily="2" charset="0"/>
              </a:rPr>
              <a:t>One</a:t>
            </a:r>
            <a:r>
              <a:rPr lang="es-ES" sz="2400" dirty="0">
                <a:latin typeface="Helvetica" pitchFamily="2" charset="0"/>
              </a:rPr>
              <a:t>-vs-</a:t>
            </a:r>
            <a:r>
              <a:rPr lang="es-ES" sz="2400" dirty="0" err="1">
                <a:latin typeface="Helvetica" pitchFamily="2" charset="0"/>
              </a:rPr>
              <a:t>the</a:t>
            </a:r>
            <a:r>
              <a:rPr lang="es-ES" sz="2400" dirty="0">
                <a:latin typeface="Helvetica" pitchFamily="2" charset="0"/>
              </a:rPr>
              <a:t>-</a:t>
            </a:r>
            <a:r>
              <a:rPr lang="es-ES" sz="2400" dirty="0" err="1">
                <a:latin typeface="Helvetica" pitchFamily="2" charset="0"/>
              </a:rPr>
              <a:t>Rest</a:t>
            </a:r>
            <a:r>
              <a:rPr lang="es-ES" sz="2400" dirty="0">
                <a:latin typeface="Helvetica" pitchFamily="2" charset="0"/>
              </a:rPr>
              <a:t> </a:t>
            </a:r>
            <a:r>
              <a:rPr lang="es-ES" sz="2400" dirty="0" err="1">
                <a:latin typeface="Helvetica" pitchFamily="2" charset="0"/>
              </a:rPr>
              <a:t>strategy</a:t>
            </a:r>
            <a:r>
              <a:rPr lang="es-ES" sz="2400" dirty="0">
                <a:latin typeface="Helvetica" pitchFamily="2" charset="0"/>
              </a:rPr>
              <a:t>. </a:t>
            </a:r>
          </a:p>
          <a:p>
            <a:endParaRPr lang="en-ES" sz="2400" dirty="0">
              <a:latin typeface="Helvetica" pitchFamily="2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75C28A-1B5B-4E4E-8658-3389D1AAD1FE}"/>
              </a:ext>
            </a:extLst>
          </p:cNvPr>
          <p:cNvSpPr/>
          <p:nvPr/>
        </p:nvSpPr>
        <p:spPr>
          <a:xfrm>
            <a:off x="537020" y="3209503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0B6240C-D5B5-E243-B6B4-E11AF576E857}"/>
              </a:ext>
            </a:extLst>
          </p:cNvPr>
          <p:cNvSpPr/>
          <p:nvPr/>
        </p:nvSpPr>
        <p:spPr>
          <a:xfrm>
            <a:off x="422322" y="4417558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D512662-3F44-1B41-850D-67874696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84" y="3209503"/>
            <a:ext cx="867189" cy="1171600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C522ECE7-35DF-7C4B-9DF0-D7D7A5C5A0EE}"/>
              </a:ext>
            </a:extLst>
          </p:cNvPr>
          <p:cNvSpPr/>
          <p:nvPr/>
        </p:nvSpPr>
        <p:spPr>
          <a:xfrm>
            <a:off x="2956327" y="3209503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A83C098-CA34-F748-9228-DEBD7BB82015}"/>
              </a:ext>
            </a:extLst>
          </p:cNvPr>
          <p:cNvSpPr/>
          <p:nvPr/>
        </p:nvSpPr>
        <p:spPr>
          <a:xfrm>
            <a:off x="2841629" y="4417558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6654840-FDF9-E74B-B033-BF9D1EEC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91" y="3209503"/>
            <a:ext cx="867189" cy="1171600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EA0782F5-CC98-8F44-ADC7-B9298A9680BC}"/>
              </a:ext>
            </a:extLst>
          </p:cNvPr>
          <p:cNvSpPr/>
          <p:nvPr/>
        </p:nvSpPr>
        <p:spPr>
          <a:xfrm>
            <a:off x="5430930" y="3209503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AF19173-C07B-6446-BCF1-2DAB01D7BA4A}"/>
              </a:ext>
            </a:extLst>
          </p:cNvPr>
          <p:cNvSpPr/>
          <p:nvPr/>
        </p:nvSpPr>
        <p:spPr>
          <a:xfrm>
            <a:off x="5316232" y="4417558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65C02AE-70BB-8D4B-9E8E-235BFA5B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94" y="3209503"/>
            <a:ext cx="867189" cy="1171600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B5555FC7-89C6-4D4E-A79D-A2A8E4068F4B}"/>
              </a:ext>
            </a:extLst>
          </p:cNvPr>
          <p:cNvSpPr/>
          <p:nvPr/>
        </p:nvSpPr>
        <p:spPr>
          <a:xfrm>
            <a:off x="7962882" y="3201965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F6C5B9D-9BD6-1D48-AC7E-47430C9E64D2}"/>
              </a:ext>
            </a:extLst>
          </p:cNvPr>
          <p:cNvSpPr/>
          <p:nvPr/>
        </p:nvSpPr>
        <p:spPr>
          <a:xfrm>
            <a:off x="7848184" y="4410020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39961D4-0A4F-934E-8525-45158A0BD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846" y="3201965"/>
            <a:ext cx="867189" cy="117160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A80D19D2-8DC3-EB4B-B59F-93BBAF03ACDD}"/>
              </a:ext>
            </a:extLst>
          </p:cNvPr>
          <p:cNvSpPr/>
          <p:nvPr/>
        </p:nvSpPr>
        <p:spPr>
          <a:xfrm>
            <a:off x="10379123" y="3209673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C8791A43-9EDF-B54A-B094-76145FC9B7E7}"/>
              </a:ext>
            </a:extLst>
          </p:cNvPr>
          <p:cNvSpPr/>
          <p:nvPr/>
        </p:nvSpPr>
        <p:spPr>
          <a:xfrm>
            <a:off x="10264425" y="4417728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955FF0-DF7A-224E-A29A-138D0856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087" y="3209673"/>
            <a:ext cx="867189" cy="1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0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F704418-404F-0D45-826A-AFA35D711203}"/>
              </a:ext>
            </a:extLst>
          </p:cNvPr>
          <p:cNvSpPr/>
          <p:nvPr/>
        </p:nvSpPr>
        <p:spPr>
          <a:xfrm>
            <a:off x="569039" y="1579669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6A914A-8901-5E41-8D88-549E61B9FA75}"/>
              </a:ext>
            </a:extLst>
          </p:cNvPr>
          <p:cNvSpPr/>
          <p:nvPr/>
        </p:nvSpPr>
        <p:spPr>
          <a:xfrm>
            <a:off x="454341" y="2787724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5925CF-8225-6D47-AF2B-B525751D21C2}"/>
              </a:ext>
            </a:extLst>
          </p:cNvPr>
          <p:cNvSpPr txBox="1"/>
          <p:nvPr/>
        </p:nvSpPr>
        <p:spPr>
          <a:xfrm>
            <a:off x="-21510" y="346438"/>
            <a:ext cx="872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4: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9E27A-B15F-ED4D-B45C-5CCD430A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3" y="1579669"/>
            <a:ext cx="867189" cy="11716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DB0E4D1D-70B5-494F-9DFE-52DB7C24D3C1}"/>
              </a:ext>
            </a:extLst>
          </p:cNvPr>
          <p:cNvSpPr/>
          <p:nvPr/>
        </p:nvSpPr>
        <p:spPr>
          <a:xfrm>
            <a:off x="2988346" y="1579669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D049604-0432-0148-B224-AB57CAE7BF3C}"/>
              </a:ext>
            </a:extLst>
          </p:cNvPr>
          <p:cNvSpPr/>
          <p:nvPr/>
        </p:nvSpPr>
        <p:spPr>
          <a:xfrm>
            <a:off x="2873648" y="2787724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138091E-17FC-6341-8325-B8058156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310" y="1579669"/>
            <a:ext cx="867189" cy="11716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DA644AED-6F2E-C449-9971-007EB627A38E}"/>
              </a:ext>
            </a:extLst>
          </p:cNvPr>
          <p:cNvSpPr/>
          <p:nvPr/>
        </p:nvSpPr>
        <p:spPr>
          <a:xfrm>
            <a:off x="5462949" y="1579669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3CF5C72-4958-7E40-AF03-FAC5F30B51AC}"/>
              </a:ext>
            </a:extLst>
          </p:cNvPr>
          <p:cNvSpPr/>
          <p:nvPr/>
        </p:nvSpPr>
        <p:spPr>
          <a:xfrm>
            <a:off x="5348251" y="2787724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DF22AAB-29F6-7B43-940E-FC69FB1C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13" y="1579669"/>
            <a:ext cx="867189" cy="11716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AE42CE2F-22D7-034E-9041-90542B244037}"/>
              </a:ext>
            </a:extLst>
          </p:cNvPr>
          <p:cNvSpPr/>
          <p:nvPr/>
        </p:nvSpPr>
        <p:spPr>
          <a:xfrm>
            <a:off x="7994901" y="1572131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7B3D487-14A5-2948-AF12-96FC35E89654}"/>
              </a:ext>
            </a:extLst>
          </p:cNvPr>
          <p:cNvSpPr/>
          <p:nvPr/>
        </p:nvSpPr>
        <p:spPr>
          <a:xfrm>
            <a:off x="7880203" y="2780186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639E6AC-74BE-914D-9F50-78EE922A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865" y="1572131"/>
            <a:ext cx="867189" cy="11716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FCEF950D-1C52-C048-B1AA-687D42BB740A}"/>
              </a:ext>
            </a:extLst>
          </p:cNvPr>
          <p:cNvSpPr/>
          <p:nvPr/>
        </p:nvSpPr>
        <p:spPr>
          <a:xfrm>
            <a:off x="10411142" y="1579839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24A50B7-FD6C-A046-9C66-608AA1AAB206}"/>
              </a:ext>
            </a:extLst>
          </p:cNvPr>
          <p:cNvSpPr/>
          <p:nvPr/>
        </p:nvSpPr>
        <p:spPr>
          <a:xfrm>
            <a:off x="10296444" y="2787894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A3A1150-DE3A-DE40-BE7A-0FF0045F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106" y="1579839"/>
            <a:ext cx="867189" cy="11716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8935F7-2825-FA4A-A460-AAC098A44F5D}"/>
              </a:ext>
            </a:extLst>
          </p:cNvPr>
          <p:cNvSpPr/>
          <p:nvPr/>
        </p:nvSpPr>
        <p:spPr>
          <a:xfrm>
            <a:off x="197117" y="3388319"/>
            <a:ext cx="1788020" cy="676549"/>
          </a:xfrm>
          <a:prstGeom prst="roundRect">
            <a:avLst>
              <a:gd name="adj" fmla="val 25677"/>
            </a:avLst>
          </a:prstGeom>
          <a:solidFill>
            <a:srgbClr val="B7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Positive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0: 9836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8CEB07-DCFD-7748-8C5F-26297B088DBD}"/>
              </a:ext>
            </a:extLst>
          </p:cNvPr>
          <p:cNvSpPr/>
          <p:nvPr/>
        </p:nvSpPr>
        <p:spPr>
          <a:xfrm>
            <a:off x="197117" y="4239735"/>
            <a:ext cx="1788020" cy="1780065"/>
          </a:xfrm>
          <a:prstGeom prst="roundRect">
            <a:avLst>
              <a:gd name="adj" fmla="val 22660"/>
            </a:avLst>
          </a:prstGeom>
          <a:solidFill>
            <a:srgbClr val="FCB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Negative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1: 9011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2: 249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3: 226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4: 350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E92626C-CFDB-3344-A23E-32E93850490C}"/>
              </a:ext>
            </a:extLst>
          </p:cNvPr>
          <p:cNvSpPr/>
          <p:nvPr/>
        </p:nvSpPr>
        <p:spPr>
          <a:xfrm>
            <a:off x="2809082" y="3411613"/>
            <a:ext cx="1788020" cy="676549"/>
          </a:xfrm>
          <a:prstGeom prst="roundRect">
            <a:avLst>
              <a:gd name="adj" fmla="val 25677"/>
            </a:avLst>
          </a:prstGeom>
          <a:solidFill>
            <a:srgbClr val="B7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Positive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0: 9836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DEC2C2C-B466-824C-AB65-C9805B574F1E}"/>
              </a:ext>
            </a:extLst>
          </p:cNvPr>
          <p:cNvSpPr/>
          <p:nvPr/>
        </p:nvSpPr>
        <p:spPr>
          <a:xfrm>
            <a:off x="2809082" y="4263029"/>
            <a:ext cx="1788020" cy="1780065"/>
          </a:xfrm>
          <a:prstGeom prst="roundRect">
            <a:avLst>
              <a:gd name="adj" fmla="val 22660"/>
            </a:avLst>
          </a:prstGeom>
          <a:solidFill>
            <a:srgbClr val="FCB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Negative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1: 9011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2: 249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3: 226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4: 350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0793BA-A22D-184C-981B-B4F5D785A06A}"/>
              </a:ext>
            </a:extLst>
          </p:cNvPr>
          <p:cNvSpPr txBox="1"/>
          <p:nvPr/>
        </p:nvSpPr>
        <p:spPr>
          <a:xfrm>
            <a:off x="2627205" y="3391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CBA018C-0A16-D845-9BC0-496BDA099C9D}"/>
              </a:ext>
            </a:extLst>
          </p:cNvPr>
          <p:cNvSpPr/>
          <p:nvPr/>
        </p:nvSpPr>
        <p:spPr>
          <a:xfrm>
            <a:off x="5301674" y="3431438"/>
            <a:ext cx="1788020" cy="676549"/>
          </a:xfrm>
          <a:prstGeom prst="roundRect">
            <a:avLst>
              <a:gd name="adj" fmla="val 25677"/>
            </a:avLst>
          </a:prstGeom>
          <a:solidFill>
            <a:srgbClr val="B7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Positive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0: 9836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A4A6A11-B634-A246-9026-E9C28ED81C79}"/>
              </a:ext>
            </a:extLst>
          </p:cNvPr>
          <p:cNvSpPr/>
          <p:nvPr/>
        </p:nvSpPr>
        <p:spPr>
          <a:xfrm>
            <a:off x="5301674" y="4282854"/>
            <a:ext cx="1788020" cy="1780065"/>
          </a:xfrm>
          <a:prstGeom prst="roundRect">
            <a:avLst>
              <a:gd name="adj" fmla="val 22660"/>
            </a:avLst>
          </a:prstGeom>
          <a:solidFill>
            <a:srgbClr val="FCB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Negative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1: 9011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2: 249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3: 226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4: 350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5665CC-62A1-3D4F-81D2-6E92F435F942}"/>
              </a:ext>
            </a:extLst>
          </p:cNvPr>
          <p:cNvSpPr txBox="1"/>
          <p:nvPr/>
        </p:nvSpPr>
        <p:spPr>
          <a:xfrm>
            <a:off x="5119797" y="34111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DB9498D-CFD8-5047-8C37-8CDFF00CBD3F}"/>
              </a:ext>
            </a:extLst>
          </p:cNvPr>
          <p:cNvSpPr/>
          <p:nvPr/>
        </p:nvSpPr>
        <p:spPr>
          <a:xfrm>
            <a:off x="7776775" y="3460348"/>
            <a:ext cx="1788020" cy="676549"/>
          </a:xfrm>
          <a:prstGeom prst="roundRect">
            <a:avLst>
              <a:gd name="adj" fmla="val 25677"/>
            </a:avLst>
          </a:prstGeom>
          <a:solidFill>
            <a:srgbClr val="B7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Positive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0: 9836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FC7CA9-A40A-1D46-99AD-4C28C38512FC}"/>
              </a:ext>
            </a:extLst>
          </p:cNvPr>
          <p:cNvSpPr/>
          <p:nvPr/>
        </p:nvSpPr>
        <p:spPr>
          <a:xfrm>
            <a:off x="7776775" y="4311764"/>
            <a:ext cx="1788020" cy="1780065"/>
          </a:xfrm>
          <a:prstGeom prst="roundRect">
            <a:avLst>
              <a:gd name="adj" fmla="val 22660"/>
            </a:avLst>
          </a:prstGeom>
          <a:solidFill>
            <a:srgbClr val="FCB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Negative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1: 9011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2: 249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3: 226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4: 350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2D28A3-7599-964D-8CB9-5F99106AC50F}"/>
              </a:ext>
            </a:extLst>
          </p:cNvPr>
          <p:cNvSpPr txBox="1"/>
          <p:nvPr/>
        </p:nvSpPr>
        <p:spPr>
          <a:xfrm>
            <a:off x="7594898" y="34400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8E1CD5-3C8D-364B-9A4E-99009CF75237}"/>
              </a:ext>
            </a:extLst>
          </p:cNvPr>
          <p:cNvSpPr/>
          <p:nvPr/>
        </p:nvSpPr>
        <p:spPr>
          <a:xfrm>
            <a:off x="10199355" y="3471650"/>
            <a:ext cx="1788020" cy="676549"/>
          </a:xfrm>
          <a:prstGeom prst="roundRect">
            <a:avLst>
              <a:gd name="adj" fmla="val 25677"/>
            </a:avLst>
          </a:prstGeom>
          <a:solidFill>
            <a:srgbClr val="B7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Positive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0: 9836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8E5B4F9-FE4A-E44D-85B2-15239AD03CB1}"/>
              </a:ext>
            </a:extLst>
          </p:cNvPr>
          <p:cNvSpPr/>
          <p:nvPr/>
        </p:nvSpPr>
        <p:spPr>
          <a:xfrm>
            <a:off x="10199355" y="4323066"/>
            <a:ext cx="1788020" cy="1780065"/>
          </a:xfrm>
          <a:prstGeom prst="roundRect">
            <a:avLst>
              <a:gd name="adj" fmla="val 22660"/>
            </a:avLst>
          </a:prstGeom>
          <a:solidFill>
            <a:srgbClr val="FCB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Negative class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1: 9011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2: 249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3: 226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Class 4: 350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E5C4D-624B-DF4E-8AD8-032FD01E4701}"/>
              </a:ext>
            </a:extLst>
          </p:cNvPr>
          <p:cNvSpPr txBox="1"/>
          <p:nvPr/>
        </p:nvSpPr>
        <p:spPr>
          <a:xfrm>
            <a:off x="10017478" y="3451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3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540B80-6383-A446-980A-CB1A7BEC8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247929"/>
              </p:ext>
            </p:extLst>
          </p:nvPr>
        </p:nvGraphicFramePr>
        <p:xfrm>
          <a:off x="529606" y="4249367"/>
          <a:ext cx="11362184" cy="1960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349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1786823">
                  <a:extLst>
                    <a:ext uri="{9D8B030D-6E8A-4147-A177-3AD203B41FA5}">
                      <a16:colId xmlns:a16="http://schemas.microsoft.com/office/drawing/2014/main" val="3442090142"/>
                    </a:ext>
                  </a:extLst>
                </a:gridCol>
                <a:gridCol w="1945702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  <a:gridCol w="1804770">
                  <a:extLst>
                    <a:ext uri="{9D8B030D-6E8A-4147-A177-3AD203B41FA5}">
                      <a16:colId xmlns:a16="http://schemas.microsoft.com/office/drawing/2014/main" val="1566271033"/>
                    </a:ext>
                  </a:extLst>
                </a:gridCol>
                <a:gridCol w="1804770">
                  <a:extLst>
                    <a:ext uri="{9D8B030D-6E8A-4147-A177-3AD203B41FA5}">
                      <a16:colId xmlns:a16="http://schemas.microsoft.com/office/drawing/2014/main" val="781166587"/>
                    </a:ext>
                  </a:extLst>
                </a:gridCol>
                <a:gridCol w="1804770">
                  <a:extLst>
                    <a:ext uri="{9D8B030D-6E8A-4147-A177-3AD203B41FA5}">
                      <a16:colId xmlns:a16="http://schemas.microsoft.com/office/drawing/2014/main" val="3278232296"/>
                    </a:ext>
                  </a:extLst>
                </a:gridCol>
              </a:tblGrid>
              <a:tr h="477177"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Model 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Model 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Model 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Model 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Model Class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477177">
                <a:tc>
                  <a:txBody>
                    <a:bodyPr/>
                    <a:lstStyle/>
                    <a:p>
                      <a:r>
                        <a:rPr lang="en-ES" dirty="0"/>
                        <a:t>(Country, ariport name)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477177">
                <a:tc>
                  <a:txBody>
                    <a:bodyPr/>
                    <a:lstStyle/>
                    <a:p>
                      <a:r>
                        <a:rPr lang="en-ES" dirty="0"/>
                        <a:t>(Country, Nation)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276460">
                <a:tc>
                  <a:txBody>
                    <a:bodyPr/>
                    <a:lstStyle/>
                    <a:p>
                      <a:r>
                        <a:rPr lang="en-ES" dirty="0"/>
                        <a:t>(Country, Job)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75925CF-8225-6D47-AF2B-B525751D21C2}"/>
              </a:ext>
            </a:extLst>
          </p:cNvPr>
          <p:cNvSpPr txBox="1"/>
          <p:nvPr/>
        </p:nvSpPr>
        <p:spPr>
          <a:xfrm>
            <a:off x="-21510" y="346438"/>
            <a:ext cx="8230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4: Classification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522C6D-CBE1-A449-9D8E-13229A2D5D20}"/>
              </a:ext>
            </a:extLst>
          </p:cNvPr>
          <p:cNvSpPr/>
          <p:nvPr/>
        </p:nvSpPr>
        <p:spPr>
          <a:xfrm>
            <a:off x="557240" y="1862347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C7622B-5BC4-C141-9252-8EE8D3A0FFC2}"/>
              </a:ext>
            </a:extLst>
          </p:cNvPr>
          <p:cNvSpPr/>
          <p:nvPr/>
        </p:nvSpPr>
        <p:spPr>
          <a:xfrm>
            <a:off x="442542" y="307040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3D0DE0-76EC-4B40-A599-B190BF0C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4" y="1862347"/>
            <a:ext cx="867189" cy="11716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B8781C3-045A-D24C-8EF1-F3CD4F34EA44}"/>
              </a:ext>
            </a:extLst>
          </p:cNvPr>
          <p:cNvSpPr/>
          <p:nvPr/>
        </p:nvSpPr>
        <p:spPr>
          <a:xfrm>
            <a:off x="2976547" y="1862347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79B40B9-4170-C649-98B1-CCF08C7E3320}"/>
              </a:ext>
            </a:extLst>
          </p:cNvPr>
          <p:cNvSpPr/>
          <p:nvPr/>
        </p:nvSpPr>
        <p:spPr>
          <a:xfrm>
            <a:off x="2861849" y="307040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5D5BF5-0BC5-4C47-B6C6-195B1C0A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11" y="1862347"/>
            <a:ext cx="867189" cy="11716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A540174-C768-5F4D-9CA1-A6AA5BF7C3E2}"/>
              </a:ext>
            </a:extLst>
          </p:cNvPr>
          <p:cNvSpPr/>
          <p:nvPr/>
        </p:nvSpPr>
        <p:spPr>
          <a:xfrm>
            <a:off x="5451150" y="1862347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B4DD997-AA8A-A647-BE3C-51AE81BE136F}"/>
              </a:ext>
            </a:extLst>
          </p:cNvPr>
          <p:cNvSpPr/>
          <p:nvPr/>
        </p:nvSpPr>
        <p:spPr>
          <a:xfrm>
            <a:off x="5336452" y="307040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275D7-5FBD-8144-BFA4-11581A5F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14" y="1862347"/>
            <a:ext cx="867189" cy="11716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B67B2AF-269B-A540-BC6E-C29FBBBA672C}"/>
              </a:ext>
            </a:extLst>
          </p:cNvPr>
          <p:cNvSpPr/>
          <p:nvPr/>
        </p:nvSpPr>
        <p:spPr>
          <a:xfrm>
            <a:off x="7983102" y="1854809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158FE4D-DCB6-BA44-973E-45A0D71B64C0}"/>
              </a:ext>
            </a:extLst>
          </p:cNvPr>
          <p:cNvSpPr/>
          <p:nvPr/>
        </p:nvSpPr>
        <p:spPr>
          <a:xfrm>
            <a:off x="7868404" y="3062864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F1F64D-CDE3-124C-A13D-9603AAE5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066" y="1854809"/>
            <a:ext cx="867189" cy="11716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DD1B4120-198A-1240-847A-30D04A52C5CF}"/>
              </a:ext>
            </a:extLst>
          </p:cNvPr>
          <p:cNvSpPr/>
          <p:nvPr/>
        </p:nvSpPr>
        <p:spPr>
          <a:xfrm>
            <a:off x="10399343" y="1862517"/>
            <a:ext cx="1335008" cy="1335008"/>
          </a:xfrm>
          <a:prstGeom prst="ellipse">
            <a:avLst/>
          </a:prstGeom>
          <a:solidFill>
            <a:srgbClr val="FBE3BC"/>
          </a:solidFill>
          <a:ln w="31750" cap="rnd" cmpd="sng">
            <a:solidFill>
              <a:srgbClr val="0F112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8325CB2-4D57-2D44-BDE1-D95D0CA21441}"/>
              </a:ext>
            </a:extLst>
          </p:cNvPr>
          <p:cNvSpPr/>
          <p:nvPr/>
        </p:nvSpPr>
        <p:spPr>
          <a:xfrm>
            <a:off x="10284645" y="3070572"/>
            <a:ext cx="1607145" cy="358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tx1"/>
                </a:solidFill>
              </a:rPr>
              <a:t>Model class 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4B8BB8-C259-FA49-BEC8-90A88ABE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07" y="1862517"/>
            <a:ext cx="867189" cy="11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5E2A0F7A-7385-2644-A1EB-D67A1491143E}"/>
              </a:ext>
            </a:extLst>
          </p:cNvPr>
          <p:cNvSpPr>
            <a:spLocks/>
          </p:cNvSpPr>
          <p:nvPr/>
        </p:nvSpPr>
        <p:spPr bwMode="auto">
          <a:xfrm rot="17772035">
            <a:off x="4353745" y="1712912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FEF2283-4BEE-7449-8E37-F3EC591B96DC}"/>
              </a:ext>
            </a:extLst>
          </p:cNvPr>
          <p:cNvSpPr>
            <a:spLocks/>
          </p:cNvSpPr>
          <p:nvPr/>
        </p:nvSpPr>
        <p:spPr bwMode="auto">
          <a:xfrm rot="1800000">
            <a:off x="4362710" y="1914319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1853F60-D558-4743-B898-B5DA8651A9BA}"/>
              </a:ext>
            </a:extLst>
          </p:cNvPr>
          <p:cNvSpPr>
            <a:spLocks/>
          </p:cNvSpPr>
          <p:nvPr/>
        </p:nvSpPr>
        <p:spPr bwMode="auto">
          <a:xfrm rot="1455261">
            <a:off x="4390639" y="1867008"/>
            <a:ext cx="3400070" cy="3401497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B5B389-B7A9-E941-A237-7E3C9B5C3901}"/>
              </a:ext>
            </a:extLst>
          </p:cNvPr>
          <p:cNvSpPr>
            <a:spLocks/>
          </p:cNvSpPr>
          <p:nvPr/>
        </p:nvSpPr>
        <p:spPr bwMode="auto">
          <a:xfrm>
            <a:off x="4453962" y="1851966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B81622-0632-0244-9282-6F107CC6F40D}"/>
              </a:ext>
            </a:extLst>
          </p:cNvPr>
          <p:cNvSpPr>
            <a:spLocks noEditPoints="1"/>
          </p:cNvSpPr>
          <p:nvPr/>
        </p:nvSpPr>
        <p:spPr bwMode="auto">
          <a:xfrm>
            <a:off x="2009876" y="-318809"/>
            <a:ext cx="7341030" cy="7341030"/>
          </a:xfrm>
          <a:custGeom>
            <a:avLst/>
            <a:gdLst>
              <a:gd name="T0" fmla="*/ 1381 w 2878"/>
              <a:gd name="T1" fmla="*/ 2879 h 2879"/>
              <a:gd name="T2" fmla="*/ 1574 w 2878"/>
              <a:gd name="T3" fmla="*/ 2874 h 2879"/>
              <a:gd name="T4" fmla="*/ 1192 w 2878"/>
              <a:gd name="T5" fmla="*/ 2839 h 2879"/>
              <a:gd name="T6" fmla="*/ 1760 w 2878"/>
              <a:gd name="T7" fmla="*/ 2823 h 2879"/>
              <a:gd name="T8" fmla="*/ 1753 w 2878"/>
              <a:gd name="T9" fmla="*/ 2835 h 2879"/>
              <a:gd name="T10" fmla="*/ 1004 w 2878"/>
              <a:gd name="T11" fmla="*/ 2813 h 2879"/>
              <a:gd name="T12" fmla="*/ 1949 w 2878"/>
              <a:gd name="T13" fmla="*/ 2787 h 2879"/>
              <a:gd name="T14" fmla="*/ 830 w 2878"/>
              <a:gd name="T15" fmla="*/ 2724 h 2879"/>
              <a:gd name="T16" fmla="*/ 2115 w 2878"/>
              <a:gd name="T17" fmla="*/ 2688 h 2879"/>
              <a:gd name="T18" fmla="*/ 2120 w 2878"/>
              <a:gd name="T19" fmla="*/ 2707 h 2879"/>
              <a:gd name="T20" fmla="*/ 667 w 2878"/>
              <a:gd name="T21" fmla="*/ 2644 h 2879"/>
              <a:gd name="T22" fmla="*/ 2290 w 2878"/>
              <a:gd name="T23" fmla="*/ 2589 h 2879"/>
              <a:gd name="T24" fmla="*/ 498 w 2878"/>
              <a:gd name="T25" fmla="*/ 2531 h 2879"/>
              <a:gd name="T26" fmla="*/ 505 w 2878"/>
              <a:gd name="T27" fmla="*/ 2534 h 2879"/>
              <a:gd name="T28" fmla="*/ 2436 w 2878"/>
              <a:gd name="T29" fmla="*/ 2478 h 2879"/>
              <a:gd name="T30" fmla="*/ 362 w 2878"/>
              <a:gd name="T31" fmla="*/ 2382 h 2879"/>
              <a:gd name="T32" fmla="*/ 361 w 2878"/>
              <a:gd name="T33" fmla="*/ 2396 h 2879"/>
              <a:gd name="T34" fmla="*/ 2558 w 2878"/>
              <a:gd name="T35" fmla="*/ 2339 h 2879"/>
              <a:gd name="T36" fmla="*/ 256 w 2878"/>
              <a:gd name="T37" fmla="*/ 2246 h 2879"/>
              <a:gd name="T38" fmla="*/ 2672 w 2878"/>
              <a:gd name="T39" fmla="*/ 2163 h 2879"/>
              <a:gd name="T40" fmla="*/ 2662 w 2878"/>
              <a:gd name="T41" fmla="*/ 2180 h 2879"/>
              <a:gd name="T42" fmla="*/ 155 w 2878"/>
              <a:gd name="T43" fmla="*/ 2082 h 2879"/>
              <a:gd name="T44" fmla="*/ 2763 w 2878"/>
              <a:gd name="T45" fmla="*/ 2004 h 2879"/>
              <a:gd name="T46" fmla="*/ 78 w 2878"/>
              <a:gd name="T47" fmla="*/ 1885 h 2879"/>
              <a:gd name="T48" fmla="*/ 72 w 2878"/>
              <a:gd name="T49" fmla="*/ 1897 h 2879"/>
              <a:gd name="T50" fmla="*/ 2817 w 2878"/>
              <a:gd name="T51" fmla="*/ 1829 h 2879"/>
              <a:gd name="T52" fmla="*/ 43 w 2878"/>
              <a:gd name="T53" fmla="*/ 1707 h 2879"/>
              <a:gd name="T54" fmla="*/ 2845 w 2878"/>
              <a:gd name="T55" fmla="*/ 1630 h 2879"/>
              <a:gd name="T56" fmla="*/ 2855 w 2878"/>
              <a:gd name="T57" fmla="*/ 1641 h 2879"/>
              <a:gd name="T58" fmla="*/ 20 w 2878"/>
              <a:gd name="T59" fmla="*/ 1518 h 2879"/>
              <a:gd name="T60" fmla="*/ 2868 w 2878"/>
              <a:gd name="T61" fmla="*/ 1430 h 2879"/>
              <a:gd name="T62" fmla="*/ 2858 w 2878"/>
              <a:gd name="T63" fmla="*/ 1440 h 2879"/>
              <a:gd name="T64" fmla="*/ 12 w 2878"/>
              <a:gd name="T65" fmla="*/ 1336 h 2879"/>
              <a:gd name="T66" fmla="*/ 2861 w 2878"/>
              <a:gd name="T67" fmla="*/ 1294 h 2879"/>
              <a:gd name="T68" fmla="*/ 30 w 2878"/>
              <a:gd name="T69" fmla="*/ 1135 h 2879"/>
              <a:gd name="T70" fmla="*/ 38 w 2878"/>
              <a:gd name="T71" fmla="*/ 1146 h 2879"/>
              <a:gd name="T72" fmla="*/ 2826 w 2878"/>
              <a:gd name="T73" fmla="*/ 1105 h 2879"/>
              <a:gd name="T74" fmla="*/ 103 w 2878"/>
              <a:gd name="T75" fmla="*/ 956 h 2879"/>
              <a:gd name="T76" fmla="*/ 2777 w 2878"/>
              <a:gd name="T77" fmla="*/ 909 h 2879"/>
              <a:gd name="T78" fmla="*/ 162 w 2878"/>
              <a:gd name="T79" fmla="*/ 772 h 2879"/>
              <a:gd name="T80" fmla="*/ 166 w 2878"/>
              <a:gd name="T81" fmla="*/ 786 h 2879"/>
              <a:gd name="T82" fmla="*/ 2690 w 2878"/>
              <a:gd name="T83" fmla="*/ 748 h 2879"/>
              <a:gd name="T84" fmla="*/ 277 w 2878"/>
              <a:gd name="T85" fmla="*/ 605 h 2879"/>
              <a:gd name="T86" fmla="*/ 2574 w 2878"/>
              <a:gd name="T87" fmla="*/ 571 h 2879"/>
              <a:gd name="T88" fmla="*/ 2580 w 2878"/>
              <a:gd name="T89" fmla="*/ 589 h 2879"/>
              <a:gd name="T90" fmla="*/ 400 w 2878"/>
              <a:gd name="T91" fmla="*/ 471 h 2879"/>
              <a:gd name="T92" fmla="*/ 2461 w 2878"/>
              <a:gd name="T93" fmla="*/ 427 h 2879"/>
              <a:gd name="T94" fmla="*/ 526 w 2878"/>
              <a:gd name="T95" fmla="*/ 326 h 2879"/>
              <a:gd name="T96" fmla="*/ 2305 w 2878"/>
              <a:gd name="T97" fmla="*/ 315 h 2879"/>
              <a:gd name="T98" fmla="*/ 2319 w 2878"/>
              <a:gd name="T99" fmla="*/ 313 h 2879"/>
              <a:gd name="T100" fmla="*/ 697 w 2878"/>
              <a:gd name="T101" fmla="*/ 217 h 2879"/>
              <a:gd name="T102" fmla="*/ 2146 w 2878"/>
              <a:gd name="T103" fmla="*/ 209 h 2879"/>
              <a:gd name="T104" fmla="*/ 2151 w 2878"/>
              <a:gd name="T105" fmla="*/ 210 h 2879"/>
              <a:gd name="T106" fmla="*/ 862 w 2878"/>
              <a:gd name="T107" fmla="*/ 142 h 2879"/>
              <a:gd name="T108" fmla="*/ 1983 w 2878"/>
              <a:gd name="T109" fmla="*/ 107 h 2879"/>
              <a:gd name="T110" fmla="*/ 1035 w 2878"/>
              <a:gd name="T111" fmla="*/ 57 h 2879"/>
              <a:gd name="T112" fmla="*/ 1038 w 2878"/>
              <a:gd name="T113" fmla="*/ 77 h 2879"/>
              <a:gd name="T114" fmla="*/ 1806 w 2878"/>
              <a:gd name="T115" fmla="*/ 58 h 2879"/>
              <a:gd name="T116" fmla="*/ 1235 w 2878"/>
              <a:gd name="T117" fmla="*/ 24 h 2879"/>
              <a:gd name="T118" fmla="*/ 1598 w 2878"/>
              <a:gd name="T119" fmla="*/ 19 h 2879"/>
              <a:gd name="T120" fmla="*/ 1608 w 2878"/>
              <a:gd name="T121" fmla="*/ 30 h 2879"/>
              <a:gd name="T122" fmla="*/ 1417 w 2878"/>
              <a:gd name="T123" fmla="*/ 20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78" h="2879">
                <a:moveTo>
                  <a:pt x="1381" y="2879"/>
                </a:moveTo>
                <a:cubicBezTo>
                  <a:pt x="1375" y="2879"/>
                  <a:pt x="1371" y="2874"/>
                  <a:pt x="1371" y="2869"/>
                </a:cubicBezTo>
                <a:cubicBezTo>
                  <a:pt x="1371" y="2869"/>
                  <a:pt x="1371" y="2869"/>
                  <a:pt x="1371" y="2869"/>
                </a:cubicBezTo>
                <a:cubicBezTo>
                  <a:pt x="1371" y="2863"/>
                  <a:pt x="1376" y="2859"/>
                  <a:pt x="1382" y="2859"/>
                </a:cubicBezTo>
                <a:cubicBezTo>
                  <a:pt x="1382" y="2859"/>
                  <a:pt x="1382" y="2859"/>
                  <a:pt x="1382" y="2859"/>
                </a:cubicBezTo>
                <a:cubicBezTo>
                  <a:pt x="1387" y="2859"/>
                  <a:pt x="1391" y="2864"/>
                  <a:pt x="1391" y="2869"/>
                </a:cubicBezTo>
                <a:cubicBezTo>
                  <a:pt x="1391" y="2869"/>
                  <a:pt x="1391" y="2869"/>
                  <a:pt x="1391" y="2869"/>
                </a:cubicBezTo>
                <a:cubicBezTo>
                  <a:pt x="1391" y="2875"/>
                  <a:pt x="1387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lose/>
                <a:moveTo>
                  <a:pt x="1563" y="2865"/>
                </a:moveTo>
                <a:cubicBezTo>
                  <a:pt x="1562" y="2859"/>
                  <a:pt x="1567" y="2854"/>
                  <a:pt x="1572" y="2854"/>
                </a:cubicBezTo>
                <a:cubicBezTo>
                  <a:pt x="1572" y="2854"/>
                  <a:pt x="1572" y="2854"/>
                  <a:pt x="1572" y="2854"/>
                </a:cubicBezTo>
                <a:cubicBezTo>
                  <a:pt x="1578" y="2853"/>
                  <a:pt x="1582" y="2857"/>
                  <a:pt x="1583" y="2863"/>
                </a:cubicBezTo>
                <a:cubicBezTo>
                  <a:pt x="1583" y="2863"/>
                  <a:pt x="1583" y="2863"/>
                  <a:pt x="1583" y="2863"/>
                </a:cubicBezTo>
                <a:cubicBezTo>
                  <a:pt x="1583" y="2868"/>
                  <a:pt x="1579" y="2873"/>
                  <a:pt x="1574" y="2874"/>
                </a:cubicBezTo>
                <a:cubicBezTo>
                  <a:pt x="1574" y="2874"/>
                  <a:pt x="1574" y="2874"/>
                  <a:pt x="1574" y="2874"/>
                </a:cubicBezTo>
                <a:cubicBezTo>
                  <a:pt x="1574" y="2874"/>
                  <a:pt x="1573" y="2874"/>
                  <a:pt x="1573" y="2874"/>
                </a:cubicBezTo>
                <a:cubicBezTo>
                  <a:pt x="1573" y="2874"/>
                  <a:pt x="1573" y="2874"/>
                  <a:pt x="1573" y="2874"/>
                </a:cubicBezTo>
                <a:cubicBezTo>
                  <a:pt x="1568" y="2874"/>
                  <a:pt x="1563" y="2870"/>
                  <a:pt x="1563" y="2865"/>
                </a:cubicBezTo>
                <a:close/>
                <a:moveTo>
                  <a:pt x="1189" y="2859"/>
                </a:moveTo>
                <a:cubicBezTo>
                  <a:pt x="1183" y="2858"/>
                  <a:pt x="1180" y="2852"/>
                  <a:pt x="1181" y="2847"/>
                </a:cubicBezTo>
                <a:cubicBezTo>
                  <a:pt x="1181" y="2847"/>
                  <a:pt x="1181" y="2847"/>
                  <a:pt x="1181" y="2847"/>
                </a:cubicBezTo>
                <a:cubicBezTo>
                  <a:pt x="1182" y="2841"/>
                  <a:pt x="1187" y="2838"/>
                  <a:pt x="1192" y="2839"/>
                </a:cubicBezTo>
                <a:cubicBezTo>
                  <a:pt x="1192" y="2839"/>
                  <a:pt x="1192" y="2839"/>
                  <a:pt x="1192" y="2839"/>
                </a:cubicBezTo>
                <a:cubicBezTo>
                  <a:pt x="1198" y="2840"/>
                  <a:pt x="1201" y="2845"/>
                  <a:pt x="1200" y="2850"/>
                </a:cubicBezTo>
                <a:cubicBezTo>
                  <a:pt x="1200" y="2850"/>
                  <a:pt x="1200" y="2850"/>
                  <a:pt x="1200" y="2850"/>
                </a:cubicBezTo>
                <a:cubicBezTo>
                  <a:pt x="1200" y="2855"/>
                  <a:pt x="1195" y="2859"/>
                  <a:pt x="1191" y="2859"/>
                </a:cubicBezTo>
                <a:cubicBezTo>
                  <a:pt x="1191" y="2859"/>
                  <a:pt x="1191" y="2859"/>
                  <a:pt x="1191" y="2859"/>
                </a:cubicBezTo>
                <a:cubicBezTo>
                  <a:pt x="1190" y="2859"/>
                  <a:pt x="1189" y="2859"/>
                  <a:pt x="1189" y="2859"/>
                </a:cubicBezTo>
                <a:close/>
                <a:moveTo>
                  <a:pt x="1753" y="2835"/>
                </a:moveTo>
                <a:cubicBezTo>
                  <a:pt x="1751" y="2830"/>
                  <a:pt x="1755" y="2825"/>
                  <a:pt x="1760" y="2823"/>
                </a:cubicBezTo>
                <a:cubicBezTo>
                  <a:pt x="1760" y="2823"/>
                  <a:pt x="1760" y="2823"/>
                  <a:pt x="1760" y="2823"/>
                </a:cubicBezTo>
                <a:cubicBezTo>
                  <a:pt x="1765" y="2822"/>
                  <a:pt x="1771" y="2825"/>
                  <a:pt x="1772" y="2831"/>
                </a:cubicBezTo>
                <a:cubicBezTo>
                  <a:pt x="1772" y="2831"/>
                  <a:pt x="1772" y="2831"/>
                  <a:pt x="1772" y="2831"/>
                </a:cubicBezTo>
                <a:cubicBezTo>
                  <a:pt x="1773" y="2836"/>
                  <a:pt x="1770" y="2842"/>
                  <a:pt x="1765" y="2843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4" y="2843"/>
                  <a:pt x="1763" y="2843"/>
                  <a:pt x="1762" y="2843"/>
                </a:cubicBezTo>
                <a:cubicBezTo>
                  <a:pt x="1762" y="2843"/>
                  <a:pt x="1762" y="2843"/>
                  <a:pt x="1762" y="2843"/>
                </a:cubicBezTo>
                <a:cubicBezTo>
                  <a:pt x="1758" y="2843"/>
                  <a:pt x="1754" y="2840"/>
                  <a:pt x="1753" y="2835"/>
                </a:cubicBezTo>
                <a:close/>
                <a:moveTo>
                  <a:pt x="1001" y="2813"/>
                </a:moveTo>
                <a:cubicBezTo>
                  <a:pt x="996" y="2811"/>
                  <a:pt x="993" y="2805"/>
                  <a:pt x="995" y="2800"/>
                </a:cubicBezTo>
                <a:cubicBezTo>
                  <a:pt x="995" y="2800"/>
                  <a:pt x="995" y="2800"/>
                  <a:pt x="995" y="2800"/>
                </a:cubicBezTo>
                <a:cubicBezTo>
                  <a:pt x="996" y="2795"/>
                  <a:pt x="1002" y="2792"/>
                  <a:pt x="1007" y="2793"/>
                </a:cubicBezTo>
                <a:cubicBezTo>
                  <a:pt x="1007" y="2793"/>
                  <a:pt x="1007" y="2793"/>
                  <a:pt x="1007" y="2793"/>
                </a:cubicBezTo>
                <a:cubicBezTo>
                  <a:pt x="1013" y="2795"/>
                  <a:pt x="1015" y="2801"/>
                  <a:pt x="1014" y="2806"/>
                </a:cubicBezTo>
                <a:cubicBezTo>
                  <a:pt x="1014" y="2806"/>
                  <a:pt x="1014" y="2806"/>
                  <a:pt x="1014" y="2806"/>
                </a:cubicBezTo>
                <a:cubicBezTo>
                  <a:pt x="1012" y="2810"/>
                  <a:pt x="1008" y="2813"/>
                  <a:pt x="1004" y="2813"/>
                </a:cubicBezTo>
                <a:cubicBezTo>
                  <a:pt x="1004" y="2813"/>
                  <a:pt x="1004" y="2813"/>
                  <a:pt x="1004" y="2813"/>
                </a:cubicBezTo>
                <a:cubicBezTo>
                  <a:pt x="1003" y="2813"/>
                  <a:pt x="1002" y="2813"/>
                  <a:pt x="1001" y="2813"/>
                </a:cubicBezTo>
                <a:close/>
                <a:moveTo>
                  <a:pt x="1936" y="2781"/>
                </a:moveTo>
                <a:cubicBezTo>
                  <a:pt x="1934" y="2776"/>
                  <a:pt x="1937" y="2770"/>
                  <a:pt x="1942" y="2768"/>
                </a:cubicBezTo>
                <a:cubicBezTo>
                  <a:pt x="1942" y="2768"/>
                  <a:pt x="1942" y="2768"/>
                  <a:pt x="1942" y="2768"/>
                </a:cubicBezTo>
                <a:cubicBezTo>
                  <a:pt x="1947" y="2766"/>
                  <a:pt x="1953" y="2769"/>
                  <a:pt x="1955" y="2774"/>
                </a:cubicBezTo>
                <a:cubicBezTo>
                  <a:pt x="1955" y="2774"/>
                  <a:pt x="1955" y="2774"/>
                  <a:pt x="1955" y="2774"/>
                </a:cubicBezTo>
                <a:cubicBezTo>
                  <a:pt x="1957" y="2779"/>
                  <a:pt x="1954" y="2785"/>
                  <a:pt x="1949" y="2787"/>
                </a:cubicBezTo>
                <a:cubicBezTo>
                  <a:pt x="1949" y="2787"/>
                  <a:pt x="1949" y="2787"/>
                  <a:pt x="1949" y="2787"/>
                </a:cubicBezTo>
                <a:cubicBezTo>
                  <a:pt x="1948" y="2787"/>
                  <a:pt x="1947" y="2787"/>
                  <a:pt x="1946" y="2787"/>
                </a:cubicBezTo>
                <a:cubicBezTo>
                  <a:pt x="1946" y="2787"/>
                  <a:pt x="1946" y="2787"/>
                  <a:pt x="1946" y="2787"/>
                </a:cubicBezTo>
                <a:cubicBezTo>
                  <a:pt x="1942" y="2787"/>
                  <a:pt x="1938" y="2785"/>
                  <a:pt x="1936" y="2781"/>
                </a:cubicBezTo>
                <a:close/>
                <a:moveTo>
                  <a:pt x="821" y="2742"/>
                </a:moveTo>
                <a:cubicBezTo>
                  <a:pt x="816" y="2739"/>
                  <a:pt x="814" y="2733"/>
                  <a:pt x="817" y="2728"/>
                </a:cubicBezTo>
                <a:cubicBezTo>
                  <a:pt x="817" y="2728"/>
                  <a:pt x="817" y="2728"/>
                  <a:pt x="817" y="2728"/>
                </a:cubicBezTo>
                <a:cubicBezTo>
                  <a:pt x="819" y="2723"/>
                  <a:pt x="825" y="2721"/>
                  <a:pt x="830" y="2724"/>
                </a:cubicBezTo>
                <a:cubicBezTo>
                  <a:pt x="830" y="2724"/>
                  <a:pt x="830" y="2724"/>
                  <a:pt x="830" y="2724"/>
                </a:cubicBezTo>
                <a:cubicBezTo>
                  <a:pt x="835" y="2726"/>
                  <a:pt x="837" y="2732"/>
                  <a:pt x="835" y="2737"/>
                </a:cubicBezTo>
                <a:cubicBezTo>
                  <a:pt x="835" y="2737"/>
                  <a:pt x="835" y="2737"/>
                  <a:pt x="835" y="2737"/>
                </a:cubicBezTo>
                <a:cubicBezTo>
                  <a:pt x="833" y="2741"/>
                  <a:pt x="829" y="2743"/>
                  <a:pt x="826" y="2743"/>
                </a:cubicBezTo>
                <a:cubicBezTo>
                  <a:pt x="826" y="2743"/>
                  <a:pt x="826" y="2743"/>
                  <a:pt x="826" y="2743"/>
                </a:cubicBezTo>
                <a:cubicBezTo>
                  <a:pt x="824" y="2743"/>
                  <a:pt x="823" y="2742"/>
                  <a:pt x="821" y="2742"/>
                </a:cubicBezTo>
                <a:close/>
                <a:moveTo>
                  <a:pt x="2111" y="2702"/>
                </a:moveTo>
                <a:cubicBezTo>
                  <a:pt x="2108" y="2697"/>
                  <a:pt x="2110" y="2691"/>
                  <a:pt x="2115" y="2688"/>
                </a:cubicBezTo>
                <a:cubicBezTo>
                  <a:pt x="2115" y="2688"/>
                  <a:pt x="2115" y="2688"/>
                  <a:pt x="2115" y="2688"/>
                </a:cubicBezTo>
                <a:cubicBezTo>
                  <a:pt x="2120" y="2686"/>
                  <a:pt x="2126" y="2688"/>
                  <a:pt x="2129" y="2692"/>
                </a:cubicBezTo>
                <a:cubicBezTo>
                  <a:pt x="2129" y="2692"/>
                  <a:pt x="2129" y="2692"/>
                  <a:pt x="2129" y="2692"/>
                </a:cubicBezTo>
                <a:cubicBezTo>
                  <a:pt x="2131" y="2697"/>
                  <a:pt x="2130" y="2703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3" y="2707"/>
                  <a:pt x="2122" y="2707"/>
                  <a:pt x="2120" y="2707"/>
                </a:cubicBezTo>
                <a:cubicBezTo>
                  <a:pt x="2120" y="2707"/>
                  <a:pt x="2120" y="2707"/>
                  <a:pt x="2120" y="2707"/>
                </a:cubicBezTo>
                <a:cubicBezTo>
                  <a:pt x="2116" y="2707"/>
                  <a:pt x="2113" y="2705"/>
                  <a:pt x="2111" y="2702"/>
                </a:cubicBezTo>
                <a:close/>
                <a:moveTo>
                  <a:pt x="653" y="2647"/>
                </a:moveTo>
                <a:cubicBezTo>
                  <a:pt x="648" y="2644"/>
                  <a:pt x="647" y="2638"/>
                  <a:pt x="650" y="2633"/>
                </a:cubicBezTo>
                <a:cubicBezTo>
                  <a:pt x="650" y="2633"/>
                  <a:pt x="650" y="2633"/>
                  <a:pt x="650" y="2633"/>
                </a:cubicBezTo>
                <a:cubicBezTo>
                  <a:pt x="653" y="2629"/>
                  <a:pt x="659" y="2628"/>
                  <a:pt x="664" y="2631"/>
                </a:cubicBezTo>
                <a:cubicBezTo>
                  <a:pt x="664" y="2631"/>
                  <a:pt x="664" y="2631"/>
                  <a:pt x="664" y="2631"/>
                </a:cubicBezTo>
                <a:cubicBezTo>
                  <a:pt x="668" y="2634"/>
                  <a:pt x="670" y="2640"/>
                  <a:pt x="667" y="2644"/>
                </a:cubicBezTo>
                <a:cubicBezTo>
                  <a:pt x="667" y="2644"/>
                  <a:pt x="667" y="2644"/>
                  <a:pt x="667" y="2644"/>
                </a:cubicBezTo>
                <a:cubicBezTo>
                  <a:pt x="665" y="2647"/>
                  <a:pt x="662" y="2649"/>
                  <a:pt x="658" y="2649"/>
                </a:cubicBezTo>
                <a:cubicBezTo>
                  <a:pt x="658" y="2649"/>
                  <a:pt x="658" y="2649"/>
                  <a:pt x="658" y="2649"/>
                </a:cubicBezTo>
                <a:cubicBezTo>
                  <a:pt x="656" y="2649"/>
                  <a:pt x="654" y="2648"/>
                  <a:pt x="653" y="2647"/>
                </a:cubicBezTo>
                <a:close/>
                <a:moveTo>
                  <a:pt x="2274" y="2600"/>
                </a:moveTo>
                <a:cubicBezTo>
                  <a:pt x="2271" y="2596"/>
                  <a:pt x="2271" y="2590"/>
                  <a:pt x="2276" y="2587"/>
                </a:cubicBezTo>
                <a:cubicBezTo>
                  <a:pt x="2276" y="2587"/>
                  <a:pt x="2276" y="2587"/>
                  <a:pt x="2276" y="2587"/>
                </a:cubicBezTo>
                <a:cubicBezTo>
                  <a:pt x="2280" y="2583"/>
                  <a:pt x="2287" y="2584"/>
                  <a:pt x="2290" y="2589"/>
                </a:cubicBezTo>
                <a:cubicBezTo>
                  <a:pt x="2290" y="2589"/>
                  <a:pt x="2290" y="2589"/>
                  <a:pt x="2290" y="2589"/>
                </a:cubicBezTo>
                <a:cubicBezTo>
                  <a:pt x="2293" y="2593"/>
                  <a:pt x="2292" y="2599"/>
                  <a:pt x="2288" y="2603"/>
                </a:cubicBezTo>
                <a:cubicBezTo>
                  <a:pt x="2288" y="2603"/>
                  <a:pt x="2288" y="2603"/>
                  <a:pt x="2288" y="2603"/>
                </a:cubicBezTo>
                <a:cubicBezTo>
                  <a:pt x="2286" y="2604"/>
                  <a:pt x="2284" y="2605"/>
                  <a:pt x="2282" y="2605"/>
                </a:cubicBezTo>
                <a:cubicBezTo>
                  <a:pt x="2282" y="2605"/>
                  <a:pt x="2282" y="2605"/>
                  <a:pt x="2282" y="2605"/>
                </a:cubicBezTo>
                <a:cubicBezTo>
                  <a:pt x="2279" y="2605"/>
                  <a:pt x="2276" y="2603"/>
                  <a:pt x="2274" y="2600"/>
                </a:cubicBezTo>
                <a:close/>
                <a:moveTo>
                  <a:pt x="498" y="2531"/>
                </a:moveTo>
                <a:cubicBezTo>
                  <a:pt x="498" y="2531"/>
                  <a:pt x="498" y="2531"/>
                  <a:pt x="498" y="2531"/>
                </a:cubicBezTo>
                <a:cubicBezTo>
                  <a:pt x="498" y="2531"/>
                  <a:pt x="498" y="2531"/>
                  <a:pt x="498" y="2531"/>
                </a:cubicBezTo>
                <a:cubicBezTo>
                  <a:pt x="494" y="2528"/>
                  <a:pt x="494" y="2521"/>
                  <a:pt x="497" y="2517"/>
                </a:cubicBezTo>
                <a:cubicBezTo>
                  <a:pt x="497" y="2517"/>
                  <a:pt x="497" y="2517"/>
                  <a:pt x="497" y="2517"/>
                </a:cubicBezTo>
                <a:cubicBezTo>
                  <a:pt x="501" y="2513"/>
                  <a:pt x="507" y="2512"/>
                  <a:pt x="511" y="2516"/>
                </a:cubicBezTo>
                <a:cubicBezTo>
                  <a:pt x="511" y="2516"/>
                  <a:pt x="511" y="2516"/>
                  <a:pt x="511" y="2516"/>
                </a:cubicBezTo>
                <a:cubicBezTo>
                  <a:pt x="516" y="2520"/>
                  <a:pt x="516" y="2526"/>
                  <a:pt x="512" y="2530"/>
                </a:cubicBezTo>
                <a:cubicBezTo>
                  <a:pt x="512" y="2530"/>
                  <a:pt x="512" y="2530"/>
                  <a:pt x="512" y="2530"/>
                </a:cubicBezTo>
                <a:cubicBezTo>
                  <a:pt x="510" y="2532"/>
                  <a:pt x="508" y="2534"/>
                  <a:pt x="505" y="2534"/>
                </a:cubicBezTo>
                <a:cubicBezTo>
                  <a:pt x="505" y="2534"/>
                  <a:pt x="505" y="2534"/>
                  <a:pt x="505" y="2534"/>
                </a:cubicBezTo>
                <a:cubicBezTo>
                  <a:pt x="503" y="2534"/>
                  <a:pt x="500" y="2533"/>
                  <a:pt x="498" y="2531"/>
                </a:cubicBezTo>
                <a:close/>
                <a:moveTo>
                  <a:pt x="2421" y="2478"/>
                </a:moveTo>
                <a:cubicBezTo>
                  <a:pt x="2418" y="2474"/>
                  <a:pt x="2418" y="2468"/>
                  <a:pt x="2422" y="2464"/>
                </a:cubicBezTo>
                <a:cubicBezTo>
                  <a:pt x="2422" y="2464"/>
                  <a:pt x="2422" y="2464"/>
                  <a:pt x="2422" y="2464"/>
                </a:cubicBezTo>
                <a:cubicBezTo>
                  <a:pt x="2426" y="2460"/>
                  <a:pt x="2432" y="2460"/>
                  <a:pt x="2436" y="2464"/>
                </a:cubicBezTo>
                <a:cubicBezTo>
                  <a:pt x="2436" y="2464"/>
                  <a:pt x="2436" y="2464"/>
                  <a:pt x="2436" y="2464"/>
                </a:cubicBezTo>
                <a:cubicBezTo>
                  <a:pt x="2440" y="2468"/>
                  <a:pt x="2440" y="2475"/>
                  <a:pt x="2436" y="2478"/>
                </a:cubicBezTo>
                <a:cubicBezTo>
                  <a:pt x="2436" y="2478"/>
                  <a:pt x="2436" y="2478"/>
                  <a:pt x="2436" y="2478"/>
                </a:cubicBezTo>
                <a:cubicBezTo>
                  <a:pt x="2434" y="2480"/>
                  <a:pt x="2431" y="2481"/>
                  <a:pt x="2429" y="2481"/>
                </a:cubicBezTo>
                <a:cubicBezTo>
                  <a:pt x="2429" y="2481"/>
                  <a:pt x="2429" y="2481"/>
                  <a:pt x="2429" y="2481"/>
                </a:cubicBezTo>
                <a:cubicBezTo>
                  <a:pt x="2426" y="2481"/>
                  <a:pt x="2423" y="2480"/>
                  <a:pt x="2421" y="2478"/>
                </a:cubicBezTo>
                <a:close/>
                <a:moveTo>
                  <a:pt x="361" y="2396"/>
                </a:moveTo>
                <a:cubicBezTo>
                  <a:pt x="361" y="2396"/>
                  <a:pt x="361" y="2396"/>
                  <a:pt x="361" y="2396"/>
                </a:cubicBezTo>
                <a:cubicBezTo>
                  <a:pt x="361" y="2396"/>
                  <a:pt x="361" y="2396"/>
                  <a:pt x="361" y="2396"/>
                </a:cubicBezTo>
                <a:cubicBezTo>
                  <a:pt x="357" y="2392"/>
                  <a:pt x="357" y="2385"/>
                  <a:pt x="362" y="2382"/>
                </a:cubicBezTo>
                <a:cubicBezTo>
                  <a:pt x="362" y="2382"/>
                  <a:pt x="362" y="2382"/>
                  <a:pt x="362" y="2382"/>
                </a:cubicBezTo>
                <a:cubicBezTo>
                  <a:pt x="366" y="2378"/>
                  <a:pt x="372" y="2378"/>
                  <a:pt x="376" y="2382"/>
                </a:cubicBezTo>
                <a:cubicBezTo>
                  <a:pt x="376" y="2382"/>
                  <a:pt x="376" y="2382"/>
                  <a:pt x="376" y="2382"/>
                </a:cubicBezTo>
                <a:cubicBezTo>
                  <a:pt x="379" y="2386"/>
                  <a:pt x="379" y="2393"/>
                  <a:pt x="375" y="2396"/>
                </a:cubicBezTo>
                <a:cubicBezTo>
                  <a:pt x="375" y="2396"/>
                  <a:pt x="375" y="2396"/>
                  <a:pt x="375" y="2396"/>
                </a:cubicBezTo>
                <a:cubicBezTo>
                  <a:pt x="373" y="2398"/>
                  <a:pt x="371" y="2399"/>
                  <a:pt x="368" y="2399"/>
                </a:cubicBezTo>
                <a:cubicBezTo>
                  <a:pt x="368" y="2399"/>
                  <a:pt x="368" y="2399"/>
                  <a:pt x="368" y="2399"/>
                </a:cubicBezTo>
                <a:cubicBezTo>
                  <a:pt x="366" y="2399"/>
                  <a:pt x="363" y="2398"/>
                  <a:pt x="361" y="2396"/>
                </a:cubicBezTo>
                <a:close/>
                <a:moveTo>
                  <a:pt x="2552" y="2337"/>
                </a:moveTo>
                <a:cubicBezTo>
                  <a:pt x="2547" y="2334"/>
                  <a:pt x="2547" y="2327"/>
                  <a:pt x="2550" y="2323"/>
                </a:cubicBezTo>
                <a:cubicBezTo>
                  <a:pt x="2550" y="2323"/>
                  <a:pt x="2550" y="2323"/>
                  <a:pt x="2550" y="2323"/>
                </a:cubicBezTo>
                <a:cubicBezTo>
                  <a:pt x="2553" y="2319"/>
                  <a:pt x="2560" y="2318"/>
                  <a:pt x="2564" y="2322"/>
                </a:cubicBezTo>
                <a:cubicBezTo>
                  <a:pt x="2564" y="2322"/>
                  <a:pt x="2564" y="2322"/>
                  <a:pt x="2564" y="2322"/>
                </a:cubicBezTo>
                <a:cubicBezTo>
                  <a:pt x="2568" y="2325"/>
                  <a:pt x="2569" y="2331"/>
                  <a:pt x="2566" y="2336"/>
                </a:cubicBezTo>
                <a:cubicBezTo>
                  <a:pt x="2566" y="2336"/>
                  <a:pt x="2566" y="2336"/>
                  <a:pt x="2566" y="2336"/>
                </a:cubicBezTo>
                <a:cubicBezTo>
                  <a:pt x="2564" y="2338"/>
                  <a:pt x="2561" y="2339"/>
                  <a:pt x="2558" y="2339"/>
                </a:cubicBezTo>
                <a:cubicBezTo>
                  <a:pt x="2558" y="2339"/>
                  <a:pt x="2558" y="2339"/>
                  <a:pt x="2558" y="2339"/>
                </a:cubicBezTo>
                <a:cubicBezTo>
                  <a:pt x="2556" y="2339"/>
                  <a:pt x="2553" y="2339"/>
                  <a:pt x="2552" y="2337"/>
                </a:cubicBezTo>
                <a:close/>
                <a:moveTo>
                  <a:pt x="243" y="2243"/>
                </a:moveTo>
                <a:cubicBezTo>
                  <a:pt x="239" y="2238"/>
                  <a:pt x="241" y="2232"/>
                  <a:pt x="245" y="2229"/>
                </a:cubicBezTo>
                <a:cubicBezTo>
                  <a:pt x="245" y="2229"/>
                  <a:pt x="245" y="2229"/>
                  <a:pt x="245" y="2229"/>
                </a:cubicBezTo>
                <a:cubicBezTo>
                  <a:pt x="250" y="2226"/>
                  <a:pt x="256" y="2227"/>
                  <a:pt x="259" y="2232"/>
                </a:cubicBezTo>
                <a:cubicBezTo>
                  <a:pt x="259" y="2232"/>
                  <a:pt x="259" y="2232"/>
                  <a:pt x="259" y="2232"/>
                </a:cubicBezTo>
                <a:cubicBezTo>
                  <a:pt x="262" y="2236"/>
                  <a:pt x="261" y="2243"/>
                  <a:pt x="256" y="2246"/>
                </a:cubicBezTo>
                <a:cubicBezTo>
                  <a:pt x="256" y="2246"/>
                  <a:pt x="256" y="2246"/>
                  <a:pt x="256" y="2246"/>
                </a:cubicBezTo>
                <a:cubicBezTo>
                  <a:pt x="255" y="2247"/>
                  <a:pt x="253" y="2247"/>
                  <a:pt x="251" y="2247"/>
                </a:cubicBezTo>
                <a:cubicBezTo>
                  <a:pt x="251" y="2247"/>
                  <a:pt x="251" y="2247"/>
                  <a:pt x="251" y="2247"/>
                </a:cubicBezTo>
                <a:cubicBezTo>
                  <a:pt x="248" y="2247"/>
                  <a:pt x="244" y="2246"/>
                  <a:pt x="243" y="2243"/>
                </a:cubicBezTo>
                <a:close/>
                <a:moveTo>
                  <a:pt x="2662" y="2180"/>
                </a:moveTo>
                <a:cubicBezTo>
                  <a:pt x="2657" y="2177"/>
                  <a:pt x="2656" y="2171"/>
                  <a:pt x="2658" y="2166"/>
                </a:cubicBezTo>
                <a:cubicBezTo>
                  <a:pt x="2658" y="2166"/>
                  <a:pt x="2658" y="2166"/>
                  <a:pt x="2658" y="2166"/>
                </a:cubicBezTo>
                <a:cubicBezTo>
                  <a:pt x="2661" y="2162"/>
                  <a:pt x="2667" y="2160"/>
                  <a:pt x="2672" y="2163"/>
                </a:cubicBezTo>
                <a:cubicBezTo>
                  <a:pt x="2672" y="2163"/>
                  <a:pt x="2672" y="2163"/>
                  <a:pt x="2672" y="2163"/>
                </a:cubicBezTo>
                <a:cubicBezTo>
                  <a:pt x="2677" y="2166"/>
                  <a:pt x="2678" y="2172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4" y="2180"/>
                  <a:pt x="2670" y="2182"/>
                  <a:pt x="2667" y="2182"/>
                </a:cubicBezTo>
                <a:cubicBezTo>
                  <a:pt x="2667" y="2182"/>
                  <a:pt x="2667" y="2182"/>
                  <a:pt x="2667" y="2182"/>
                </a:cubicBezTo>
                <a:cubicBezTo>
                  <a:pt x="2665" y="2182"/>
                  <a:pt x="2663" y="2181"/>
                  <a:pt x="2662" y="2180"/>
                </a:cubicBezTo>
                <a:close/>
                <a:moveTo>
                  <a:pt x="146" y="2076"/>
                </a:moveTo>
                <a:cubicBezTo>
                  <a:pt x="143" y="2071"/>
                  <a:pt x="145" y="2065"/>
                  <a:pt x="150" y="2063"/>
                </a:cubicBezTo>
                <a:cubicBezTo>
                  <a:pt x="150" y="2063"/>
                  <a:pt x="150" y="2063"/>
                  <a:pt x="150" y="2063"/>
                </a:cubicBezTo>
                <a:cubicBezTo>
                  <a:pt x="155" y="2060"/>
                  <a:pt x="161" y="2062"/>
                  <a:pt x="164" y="2067"/>
                </a:cubicBezTo>
                <a:cubicBezTo>
                  <a:pt x="164" y="2067"/>
                  <a:pt x="164" y="2067"/>
                  <a:pt x="164" y="2067"/>
                </a:cubicBezTo>
                <a:cubicBezTo>
                  <a:pt x="166" y="2072"/>
                  <a:pt x="164" y="2078"/>
                  <a:pt x="159" y="2081"/>
                </a:cubicBezTo>
                <a:cubicBezTo>
                  <a:pt x="159" y="2081"/>
                  <a:pt x="159" y="2081"/>
                  <a:pt x="159" y="2081"/>
                </a:cubicBezTo>
                <a:cubicBezTo>
                  <a:pt x="158" y="2081"/>
                  <a:pt x="156" y="2082"/>
                  <a:pt x="155" y="2082"/>
                </a:cubicBezTo>
                <a:cubicBezTo>
                  <a:pt x="155" y="2082"/>
                  <a:pt x="155" y="2082"/>
                  <a:pt x="155" y="2082"/>
                </a:cubicBezTo>
                <a:cubicBezTo>
                  <a:pt x="151" y="2082"/>
                  <a:pt x="147" y="2080"/>
                  <a:pt x="146" y="2076"/>
                </a:cubicBezTo>
                <a:close/>
                <a:moveTo>
                  <a:pt x="2750" y="2010"/>
                </a:moveTo>
                <a:cubicBezTo>
                  <a:pt x="2745" y="2008"/>
                  <a:pt x="2743" y="2002"/>
                  <a:pt x="2745" y="1997"/>
                </a:cubicBezTo>
                <a:cubicBezTo>
                  <a:pt x="2745" y="1997"/>
                  <a:pt x="2745" y="1997"/>
                  <a:pt x="2745" y="1997"/>
                </a:cubicBezTo>
                <a:cubicBezTo>
                  <a:pt x="2747" y="1992"/>
                  <a:pt x="2753" y="1989"/>
                  <a:pt x="2758" y="1991"/>
                </a:cubicBezTo>
                <a:cubicBezTo>
                  <a:pt x="2758" y="1991"/>
                  <a:pt x="2758" y="1991"/>
                  <a:pt x="2758" y="1991"/>
                </a:cubicBezTo>
                <a:cubicBezTo>
                  <a:pt x="2763" y="1994"/>
                  <a:pt x="2765" y="1999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2" y="2008"/>
                  <a:pt x="2758" y="2011"/>
                  <a:pt x="2754" y="2011"/>
                </a:cubicBezTo>
                <a:cubicBezTo>
                  <a:pt x="2754" y="2011"/>
                  <a:pt x="2754" y="2011"/>
                  <a:pt x="2754" y="2011"/>
                </a:cubicBezTo>
                <a:cubicBezTo>
                  <a:pt x="2753" y="2011"/>
                  <a:pt x="2751" y="2010"/>
                  <a:pt x="2750" y="2010"/>
                </a:cubicBezTo>
                <a:close/>
                <a:moveTo>
                  <a:pt x="72" y="1897"/>
                </a:moveTo>
                <a:cubicBezTo>
                  <a:pt x="70" y="1892"/>
                  <a:pt x="73" y="1886"/>
                  <a:pt x="78" y="1885"/>
                </a:cubicBezTo>
                <a:cubicBezTo>
                  <a:pt x="78" y="1885"/>
                  <a:pt x="78" y="1885"/>
                  <a:pt x="78" y="1885"/>
                </a:cubicBezTo>
                <a:cubicBezTo>
                  <a:pt x="84" y="1883"/>
                  <a:pt x="89" y="1886"/>
                  <a:pt x="91" y="1891"/>
                </a:cubicBezTo>
                <a:cubicBezTo>
                  <a:pt x="91" y="1891"/>
                  <a:pt x="91" y="1891"/>
                  <a:pt x="91" y="1891"/>
                </a:cubicBezTo>
                <a:cubicBezTo>
                  <a:pt x="93" y="1896"/>
                  <a:pt x="90" y="1902"/>
                  <a:pt x="85" y="1904"/>
                </a:cubicBezTo>
                <a:cubicBezTo>
                  <a:pt x="85" y="1904"/>
                  <a:pt x="85" y="1904"/>
                  <a:pt x="85" y="1904"/>
                </a:cubicBezTo>
                <a:cubicBezTo>
                  <a:pt x="84" y="1904"/>
                  <a:pt x="83" y="1904"/>
                  <a:pt x="82" y="1904"/>
                </a:cubicBezTo>
                <a:cubicBezTo>
                  <a:pt x="82" y="1904"/>
                  <a:pt x="82" y="1904"/>
                  <a:pt x="82" y="1904"/>
                </a:cubicBezTo>
                <a:cubicBezTo>
                  <a:pt x="77" y="1904"/>
                  <a:pt x="74" y="1902"/>
                  <a:pt x="72" y="1897"/>
                </a:cubicBezTo>
                <a:close/>
                <a:moveTo>
                  <a:pt x="2814" y="1829"/>
                </a:moveTo>
                <a:cubicBezTo>
                  <a:pt x="2809" y="1828"/>
                  <a:pt x="2806" y="1822"/>
                  <a:pt x="2808" y="1817"/>
                </a:cubicBezTo>
                <a:cubicBezTo>
                  <a:pt x="2808" y="1817"/>
                  <a:pt x="2808" y="1817"/>
                  <a:pt x="2808" y="1817"/>
                </a:cubicBezTo>
                <a:cubicBezTo>
                  <a:pt x="2809" y="1811"/>
                  <a:pt x="2814" y="1808"/>
                  <a:pt x="2820" y="1810"/>
                </a:cubicBezTo>
                <a:cubicBezTo>
                  <a:pt x="2820" y="1810"/>
                  <a:pt x="2820" y="1810"/>
                  <a:pt x="2820" y="1810"/>
                </a:cubicBezTo>
                <a:cubicBezTo>
                  <a:pt x="2825" y="1811"/>
                  <a:pt x="2828" y="1817"/>
                  <a:pt x="2827" y="1822"/>
                </a:cubicBezTo>
                <a:cubicBezTo>
                  <a:pt x="2827" y="1822"/>
                  <a:pt x="2827" y="1822"/>
                  <a:pt x="2827" y="1822"/>
                </a:cubicBezTo>
                <a:cubicBezTo>
                  <a:pt x="2826" y="1826"/>
                  <a:pt x="2822" y="1829"/>
                  <a:pt x="2817" y="1829"/>
                </a:cubicBezTo>
                <a:cubicBezTo>
                  <a:pt x="2817" y="1829"/>
                  <a:pt x="2817" y="1829"/>
                  <a:pt x="2817" y="1829"/>
                </a:cubicBezTo>
                <a:cubicBezTo>
                  <a:pt x="2816" y="1829"/>
                  <a:pt x="2815" y="1829"/>
                  <a:pt x="2814" y="1829"/>
                </a:cubicBezTo>
                <a:close/>
                <a:moveTo>
                  <a:pt x="23" y="1710"/>
                </a:moveTo>
                <a:cubicBezTo>
                  <a:pt x="23" y="1710"/>
                  <a:pt x="23" y="1710"/>
                  <a:pt x="23" y="1710"/>
                </a:cubicBezTo>
                <a:cubicBezTo>
                  <a:pt x="23" y="1710"/>
                  <a:pt x="23" y="1710"/>
                  <a:pt x="23" y="1710"/>
                </a:cubicBezTo>
                <a:cubicBezTo>
                  <a:pt x="22" y="1705"/>
                  <a:pt x="26" y="1700"/>
                  <a:pt x="31" y="1699"/>
                </a:cubicBezTo>
                <a:cubicBezTo>
                  <a:pt x="31" y="1699"/>
                  <a:pt x="31" y="1699"/>
                  <a:pt x="31" y="1699"/>
                </a:cubicBezTo>
                <a:cubicBezTo>
                  <a:pt x="37" y="1698"/>
                  <a:pt x="42" y="1701"/>
                  <a:pt x="43" y="1707"/>
                </a:cubicBezTo>
                <a:cubicBezTo>
                  <a:pt x="43" y="1707"/>
                  <a:pt x="43" y="1707"/>
                  <a:pt x="43" y="1707"/>
                </a:cubicBezTo>
                <a:cubicBezTo>
                  <a:pt x="44" y="1712"/>
                  <a:pt x="40" y="1717"/>
                  <a:pt x="35" y="1718"/>
                </a:cubicBezTo>
                <a:cubicBezTo>
                  <a:pt x="35" y="1718"/>
                  <a:pt x="35" y="1718"/>
                  <a:pt x="35" y="1718"/>
                </a:cubicBezTo>
                <a:cubicBezTo>
                  <a:pt x="34" y="1719"/>
                  <a:pt x="34" y="1719"/>
                  <a:pt x="33" y="1719"/>
                </a:cubicBezTo>
                <a:cubicBezTo>
                  <a:pt x="33" y="1719"/>
                  <a:pt x="33" y="1719"/>
                  <a:pt x="33" y="1719"/>
                </a:cubicBezTo>
                <a:cubicBezTo>
                  <a:pt x="28" y="1719"/>
                  <a:pt x="24" y="1715"/>
                  <a:pt x="23" y="1710"/>
                </a:cubicBezTo>
                <a:close/>
                <a:moveTo>
                  <a:pt x="2854" y="1641"/>
                </a:moveTo>
                <a:cubicBezTo>
                  <a:pt x="2849" y="1641"/>
                  <a:pt x="2845" y="1636"/>
                  <a:pt x="2845" y="1630"/>
                </a:cubicBezTo>
                <a:cubicBezTo>
                  <a:pt x="2845" y="1630"/>
                  <a:pt x="2845" y="1630"/>
                  <a:pt x="2845" y="1630"/>
                </a:cubicBezTo>
                <a:cubicBezTo>
                  <a:pt x="2846" y="1625"/>
                  <a:pt x="2851" y="1621"/>
                  <a:pt x="2857" y="1621"/>
                </a:cubicBezTo>
                <a:cubicBezTo>
                  <a:pt x="2857" y="1621"/>
                  <a:pt x="2857" y="1621"/>
                  <a:pt x="2857" y="1621"/>
                </a:cubicBezTo>
                <a:cubicBezTo>
                  <a:pt x="2862" y="1622"/>
                  <a:pt x="2866" y="1627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8"/>
                  <a:pt x="2860" y="1641"/>
                  <a:pt x="2855" y="1641"/>
                </a:cubicBezTo>
                <a:cubicBezTo>
                  <a:pt x="2855" y="1641"/>
                  <a:pt x="2855" y="1641"/>
                  <a:pt x="2855" y="1641"/>
                </a:cubicBezTo>
                <a:cubicBezTo>
                  <a:pt x="2855" y="1641"/>
                  <a:pt x="2854" y="1641"/>
                  <a:pt x="2854" y="1641"/>
                </a:cubicBezTo>
                <a:close/>
                <a:moveTo>
                  <a:pt x="0" y="1519"/>
                </a:moveTo>
                <a:cubicBezTo>
                  <a:pt x="0" y="1519"/>
                  <a:pt x="0" y="1519"/>
                  <a:pt x="0" y="1519"/>
                </a:cubicBezTo>
                <a:cubicBezTo>
                  <a:pt x="0" y="1519"/>
                  <a:pt x="0" y="1519"/>
                  <a:pt x="0" y="1519"/>
                </a:cubicBezTo>
                <a:cubicBezTo>
                  <a:pt x="0" y="1513"/>
                  <a:pt x="4" y="1509"/>
                  <a:pt x="10" y="1508"/>
                </a:cubicBezTo>
                <a:cubicBezTo>
                  <a:pt x="10" y="1508"/>
                  <a:pt x="10" y="1508"/>
                  <a:pt x="10" y="1508"/>
                </a:cubicBezTo>
                <a:cubicBezTo>
                  <a:pt x="15" y="1508"/>
                  <a:pt x="20" y="1512"/>
                  <a:pt x="20" y="1518"/>
                </a:cubicBezTo>
                <a:cubicBezTo>
                  <a:pt x="20" y="1518"/>
                  <a:pt x="20" y="1518"/>
                  <a:pt x="20" y="1518"/>
                </a:cubicBezTo>
                <a:cubicBezTo>
                  <a:pt x="20" y="1523"/>
                  <a:pt x="16" y="1528"/>
                  <a:pt x="11" y="1528"/>
                </a:cubicBezTo>
                <a:cubicBezTo>
                  <a:pt x="11" y="1528"/>
                  <a:pt x="11" y="1528"/>
                  <a:pt x="11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5" y="1528"/>
                  <a:pt x="0" y="1524"/>
                  <a:pt x="0" y="1519"/>
                </a:cubicBezTo>
                <a:close/>
                <a:moveTo>
                  <a:pt x="2858" y="1440"/>
                </a:moveTo>
                <a:cubicBezTo>
                  <a:pt x="2858" y="1434"/>
                  <a:pt x="2862" y="1430"/>
                  <a:pt x="2868" y="1430"/>
                </a:cubicBezTo>
                <a:cubicBezTo>
                  <a:pt x="2868" y="1430"/>
                  <a:pt x="2868" y="1430"/>
                  <a:pt x="2868" y="1430"/>
                </a:cubicBezTo>
                <a:cubicBezTo>
                  <a:pt x="2874" y="1430"/>
                  <a:pt x="2878" y="1434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6"/>
                  <a:pt x="2874" y="1450"/>
                  <a:pt x="2868" y="1450"/>
                </a:cubicBezTo>
                <a:cubicBezTo>
                  <a:pt x="2868" y="1450"/>
                  <a:pt x="2868" y="1450"/>
                  <a:pt x="2868" y="1450"/>
                </a:cubicBezTo>
                <a:cubicBezTo>
                  <a:pt x="2862" y="1450"/>
                  <a:pt x="2858" y="1446"/>
                  <a:pt x="2858" y="1440"/>
                </a:cubicBezTo>
                <a:close/>
                <a:moveTo>
                  <a:pt x="12" y="1336"/>
                </a:moveTo>
                <a:cubicBezTo>
                  <a:pt x="6" y="1336"/>
                  <a:pt x="2" y="1331"/>
                  <a:pt x="2" y="1326"/>
                </a:cubicBezTo>
                <a:cubicBezTo>
                  <a:pt x="2" y="1326"/>
                  <a:pt x="2" y="1326"/>
                  <a:pt x="2" y="1326"/>
                </a:cubicBezTo>
                <a:cubicBezTo>
                  <a:pt x="3" y="1320"/>
                  <a:pt x="8" y="1316"/>
                  <a:pt x="13" y="1316"/>
                </a:cubicBezTo>
                <a:cubicBezTo>
                  <a:pt x="13" y="1316"/>
                  <a:pt x="13" y="1316"/>
                  <a:pt x="13" y="1316"/>
                </a:cubicBezTo>
                <a:cubicBezTo>
                  <a:pt x="19" y="1317"/>
                  <a:pt x="23" y="1322"/>
                  <a:pt x="22" y="1327"/>
                </a:cubicBezTo>
                <a:cubicBezTo>
                  <a:pt x="22" y="1327"/>
                  <a:pt x="22" y="1327"/>
                  <a:pt x="22" y="1327"/>
                </a:cubicBezTo>
                <a:cubicBezTo>
                  <a:pt x="22" y="1332"/>
                  <a:pt x="18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lose/>
                <a:moveTo>
                  <a:pt x="2850" y="1285"/>
                </a:moveTo>
                <a:cubicBezTo>
                  <a:pt x="2849" y="1279"/>
                  <a:pt x="2853" y="1275"/>
                  <a:pt x="2858" y="1274"/>
                </a:cubicBezTo>
                <a:cubicBezTo>
                  <a:pt x="2858" y="1274"/>
                  <a:pt x="2858" y="1274"/>
                  <a:pt x="2858" y="1274"/>
                </a:cubicBezTo>
                <a:cubicBezTo>
                  <a:pt x="2864" y="1273"/>
                  <a:pt x="2869" y="1277"/>
                  <a:pt x="2870" y="1283"/>
                </a:cubicBezTo>
                <a:cubicBezTo>
                  <a:pt x="2870" y="1283"/>
                  <a:pt x="2870" y="1283"/>
                  <a:pt x="2870" y="1283"/>
                </a:cubicBezTo>
                <a:cubicBezTo>
                  <a:pt x="2870" y="1288"/>
                  <a:pt x="2866" y="1293"/>
                  <a:pt x="2861" y="1294"/>
                </a:cubicBezTo>
                <a:cubicBezTo>
                  <a:pt x="2861" y="1294"/>
                  <a:pt x="2861" y="1294"/>
                  <a:pt x="2861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55" y="1294"/>
                  <a:pt x="2850" y="1290"/>
                  <a:pt x="2850" y="1285"/>
                </a:cubicBezTo>
                <a:close/>
                <a:moveTo>
                  <a:pt x="38" y="1146"/>
                </a:moveTo>
                <a:cubicBezTo>
                  <a:pt x="33" y="1145"/>
                  <a:pt x="29" y="1140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2" y="1129"/>
                  <a:pt x="37" y="1126"/>
                  <a:pt x="42" y="1127"/>
                </a:cubicBezTo>
                <a:cubicBezTo>
                  <a:pt x="42" y="1127"/>
                  <a:pt x="42" y="1127"/>
                  <a:pt x="42" y="1127"/>
                </a:cubicBezTo>
                <a:cubicBezTo>
                  <a:pt x="48" y="1128"/>
                  <a:pt x="51" y="1133"/>
                  <a:pt x="50" y="1139"/>
                </a:cubicBezTo>
                <a:cubicBezTo>
                  <a:pt x="50" y="1139"/>
                  <a:pt x="50" y="1139"/>
                  <a:pt x="50" y="1139"/>
                </a:cubicBezTo>
                <a:cubicBezTo>
                  <a:pt x="49" y="1143"/>
                  <a:pt x="45" y="1147"/>
                  <a:pt x="40" y="1147"/>
                </a:cubicBezTo>
                <a:cubicBezTo>
                  <a:pt x="40" y="1147"/>
                  <a:pt x="40" y="1147"/>
                  <a:pt x="40" y="1147"/>
                </a:cubicBezTo>
                <a:cubicBezTo>
                  <a:pt x="40" y="1147"/>
                  <a:pt x="39" y="1147"/>
                  <a:pt x="38" y="1146"/>
                </a:cubicBezTo>
                <a:close/>
                <a:moveTo>
                  <a:pt x="2816" y="1097"/>
                </a:moveTo>
                <a:cubicBezTo>
                  <a:pt x="2815" y="1092"/>
                  <a:pt x="2818" y="1087"/>
                  <a:pt x="2824" y="1085"/>
                </a:cubicBezTo>
                <a:cubicBezTo>
                  <a:pt x="2824" y="1085"/>
                  <a:pt x="2824" y="1085"/>
                  <a:pt x="2824" y="1085"/>
                </a:cubicBezTo>
                <a:cubicBezTo>
                  <a:pt x="2829" y="1084"/>
                  <a:pt x="2834" y="1087"/>
                  <a:pt x="2836" y="1093"/>
                </a:cubicBezTo>
                <a:cubicBezTo>
                  <a:pt x="2836" y="1093"/>
                  <a:pt x="2836" y="1093"/>
                  <a:pt x="2836" y="1093"/>
                </a:cubicBezTo>
                <a:cubicBezTo>
                  <a:pt x="2837" y="1098"/>
                  <a:pt x="2834" y="1103"/>
                  <a:pt x="2829" y="1105"/>
                </a:cubicBezTo>
                <a:cubicBezTo>
                  <a:pt x="2829" y="1105"/>
                  <a:pt x="2829" y="1105"/>
                  <a:pt x="2829" y="1105"/>
                </a:cubicBezTo>
                <a:cubicBezTo>
                  <a:pt x="2828" y="1105"/>
                  <a:pt x="2827" y="1105"/>
                  <a:pt x="2826" y="1105"/>
                </a:cubicBezTo>
                <a:cubicBezTo>
                  <a:pt x="2826" y="1105"/>
                  <a:pt x="2826" y="1105"/>
                  <a:pt x="2826" y="1105"/>
                </a:cubicBezTo>
                <a:cubicBezTo>
                  <a:pt x="2822" y="1105"/>
                  <a:pt x="2818" y="1102"/>
                  <a:pt x="2816" y="1097"/>
                </a:cubicBezTo>
                <a:close/>
                <a:moveTo>
                  <a:pt x="90" y="962"/>
                </a:moveTo>
                <a:cubicBezTo>
                  <a:pt x="85" y="960"/>
                  <a:pt x="82" y="954"/>
                  <a:pt x="84" y="949"/>
                </a:cubicBezTo>
                <a:cubicBezTo>
                  <a:pt x="84" y="949"/>
                  <a:pt x="84" y="949"/>
                  <a:pt x="84" y="949"/>
                </a:cubicBezTo>
                <a:cubicBezTo>
                  <a:pt x="86" y="944"/>
                  <a:pt x="92" y="941"/>
                  <a:pt x="97" y="943"/>
                </a:cubicBezTo>
                <a:cubicBezTo>
                  <a:pt x="97" y="943"/>
                  <a:pt x="97" y="943"/>
                  <a:pt x="97" y="943"/>
                </a:cubicBezTo>
                <a:cubicBezTo>
                  <a:pt x="102" y="945"/>
                  <a:pt x="105" y="950"/>
                  <a:pt x="103" y="956"/>
                </a:cubicBezTo>
                <a:cubicBezTo>
                  <a:pt x="103" y="956"/>
                  <a:pt x="103" y="956"/>
                  <a:pt x="103" y="956"/>
                </a:cubicBezTo>
                <a:cubicBezTo>
                  <a:pt x="101" y="960"/>
                  <a:pt x="97" y="962"/>
                  <a:pt x="93" y="962"/>
                </a:cubicBezTo>
                <a:cubicBezTo>
                  <a:pt x="93" y="962"/>
                  <a:pt x="93" y="962"/>
                  <a:pt x="93" y="962"/>
                </a:cubicBezTo>
                <a:cubicBezTo>
                  <a:pt x="92" y="962"/>
                  <a:pt x="91" y="962"/>
                  <a:pt x="90" y="962"/>
                </a:cubicBezTo>
                <a:close/>
                <a:moveTo>
                  <a:pt x="2758" y="916"/>
                </a:moveTo>
                <a:cubicBezTo>
                  <a:pt x="2756" y="911"/>
                  <a:pt x="2759" y="905"/>
                  <a:pt x="2764" y="903"/>
                </a:cubicBezTo>
                <a:cubicBezTo>
                  <a:pt x="2764" y="903"/>
                  <a:pt x="2764" y="903"/>
                  <a:pt x="2764" y="903"/>
                </a:cubicBezTo>
                <a:cubicBezTo>
                  <a:pt x="2769" y="901"/>
                  <a:pt x="2775" y="904"/>
                  <a:pt x="2777" y="909"/>
                </a:cubicBezTo>
                <a:cubicBezTo>
                  <a:pt x="2777" y="909"/>
                  <a:pt x="2777" y="909"/>
                  <a:pt x="2777" y="909"/>
                </a:cubicBezTo>
                <a:cubicBezTo>
                  <a:pt x="2779" y="914"/>
                  <a:pt x="2776" y="920"/>
                  <a:pt x="2771" y="922"/>
                </a:cubicBezTo>
                <a:cubicBezTo>
                  <a:pt x="2771" y="922"/>
                  <a:pt x="2771" y="922"/>
                  <a:pt x="2771" y="922"/>
                </a:cubicBezTo>
                <a:cubicBezTo>
                  <a:pt x="2770" y="922"/>
                  <a:pt x="2769" y="922"/>
                  <a:pt x="2768" y="922"/>
                </a:cubicBezTo>
                <a:cubicBezTo>
                  <a:pt x="2768" y="922"/>
                  <a:pt x="2768" y="922"/>
                  <a:pt x="2768" y="922"/>
                </a:cubicBezTo>
                <a:cubicBezTo>
                  <a:pt x="2764" y="922"/>
                  <a:pt x="2760" y="920"/>
                  <a:pt x="2758" y="916"/>
                </a:cubicBezTo>
                <a:close/>
                <a:moveTo>
                  <a:pt x="166" y="786"/>
                </a:moveTo>
                <a:cubicBezTo>
                  <a:pt x="161" y="783"/>
                  <a:pt x="159" y="777"/>
                  <a:pt x="162" y="772"/>
                </a:cubicBezTo>
                <a:cubicBezTo>
                  <a:pt x="162" y="772"/>
                  <a:pt x="162" y="772"/>
                  <a:pt x="162" y="772"/>
                </a:cubicBezTo>
                <a:cubicBezTo>
                  <a:pt x="165" y="767"/>
                  <a:pt x="171" y="765"/>
                  <a:pt x="175" y="768"/>
                </a:cubicBezTo>
                <a:cubicBezTo>
                  <a:pt x="175" y="768"/>
                  <a:pt x="175" y="768"/>
                  <a:pt x="175" y="768"/>
                </a:cubicBezTo>
                <a:cubicBezTo>
                  <a:pt x="180" y="770"/>
                  <a:pt x="182" y="776"/>
                  <a:pt x="180" y="781"/>
                </a:cubicBezTo>
                <a:cubicBezTo>
                  <a:pt x="180" y="781"/>
                  <a:pt x="180" y="781"/>
                  <a:pt x="180" y="781"/>
                </a:cubicBezTo>
                <a:cubicBezTo>
                  <a:pt x="178" y="785"/>
                  <a:pt x="174" y="787"/>
                  <a:pt x="171" y="787"/>
                </a:cubicBezTo>
                <a:cubicBezTo>
                  <a:pt x="171" y="787"/>
                  <a:pt x="171" y="787"/>
                  <a:pt x="171" y="787"/>
                </a:cubicBezTo>
                <a:cubicBezTo>
                  <a:pt x="169" y="787"/>
                  <a:pt x="168" y="786"/>
                  <a:pt x="166" y="786"/>
                </a:cubicBezTo>
                <a:close/>
                <a:moveTo>
                  <a:pt x="2676" y="744"/>
                </a:moveTo>
                <a:cubicBezTo>
                  <a:pt x="2676" y="744"/>
                  <a:pt x="2676" y="744"/>
                  <a:pt x="2676" y="744"/>
                </a:cubicBezTo>
                <a:cubicBezTo>
                  <a:pt x="2674" y="740"/>
                  <a:pt x="2675" y="733"/>
                  <a:pt x="2680" y="731"/>
                </a:cubicBezTo>
                <a:cubicBezTo>
                  <a:pt x="2680" y="731"/>
                  <a:pt x="2680" y="731"/>
                  <a:pt x="2680" y="731"/>
                </a:cubicBezTo>
                <a:cubicBezTo>
                  <a:pt x="2685" y="728"/>
                  <a:pt x="2691" y="730"/>
                  <a:pt x="2694" y="735"/>
                </a:cubicBezTo>
                <a:cubicBezTo>
                  <a:pt x="2694" y="735"/>
                  <a:pt x="2694" y="735"/>
                  <a:pt x="2694" y="735"/>
                </a:cubicBezTo>
                <a:cubicBezTo>
                  <a:pt x="2696" y="739"/>
                  <a:pt x="2695" y="745"/>
                  <a:pt x="2690" y="748"/>
                </a:cubicBezTo>
                <a:cubicBezTo>
                  <a:pt x="2690" y="748"/>
                  <a:pt x="2690" y="748"/>
                  <a:pt x="2690" y="748"/>
                </a:cubicBezTo>
                <a:cubicBezTo>
                  <a:pt x="2688" y="749"/>
                  <a:pt x="2687" y="749"/>
                  <a:pt x="2685" y="749"/>
                </a:cubicBezTo>
                <a:cubicBezTo>
                  <a:pt x="2685" y="749"/>
                  <a:pt x="2685" y="749"/>
                  <a:pt x="2685" y="749"/>
                </a:cubicBezTo>
                <a:cubicBezTo>
                  <a:pt x="2681" y="749"/>
                  <a:pt x="2678" y="748"/>
                  <a:pt x="2676" y="744"/>
                </a:cubicBezTo>
                <a:close/>
                <a:moveTo>
                  <a:pt x="265" y="621"/>
                </a:moveTo>
                <a:cubicBezTo>
                  <a:pt x="261" y="618"/>
                  <a:pt x="260" y="612"/>
                  <a:pt x="263" y="607"/>
                </a:cubicBezTo>
                <a:cubicBezTo>
                  <a:pt x="263" y="607"/>
                  <a:pt x="263" y="607"/>
                  <a:pt x="263" y="607"/>
                </a:cubicBezTo>
                <a:cubicBezTo>
                  <a:pt x="266" y="603"/>
                  <a:pt x="272" y="602"/>
                  <a:pt x="277" y="605"/>
                </a:cubicBezTo>
                <a:cubicBezTo>
                  <a:pt x="277" y="605"/>
                  <a:pt x="277" y="605"/>
                  <a:pt x="277" y="605"/>
                </a:cubicBezTo>
                <a:cubicBezTo>
                  <a:pt x="281" y="608"/>
                  <a:pt x="283" y="614"/>
                  <a:pt x="279" y="619"/>
                </a:cubicBezTo>
                <a:cubicBezTo>
                  <a:pt x="279" y="619"/>
                  <a:pt x="279" y="619"/>
                  <a:pt x="279" y="619"/>
                </a:cubicBezTo>
                <a:cubicBezTo>
                  <a:pt x="277" y="622"/>
                  <a:pt x="274" y="623"/>
                  <a:pt x="271" y="623"/>
                </a:cubicBezTo>
                <a:cubicBezTo>
                  <a:pt x="271" y="623"/>
                  <a:pt x="271" y="623"/>
                  <a:pt x="271" y="623"/>
                </a:cubicBezTo>
                <a:cubicBezTo>
                  <a:pt x="269" y="623"/>
                  <a:pt x="267" y="623"/>
                  <a:pt x="265" y="621"/>
                </a:cubicBezTo>
                <a:close/>
                <a:moveTo>
                  <a:pt x="2572" y="585"/>
                </a:moveTo>
                <a:cubicBezTo>
                  <a:pt x="2569" y="581"/>
                  <a:pt x="2569" y="574"/>
                  <a:pt x="2574" y="571"/>
                </a:cubicBezTo>
                <a:cubicBezTo>
                  <a:pt x="2574" y="571"/>
                  <a:pt x="2574" y="571"/>
                  <a:pt x="2574" y="571"/>
                </a:cubicBezTo>
                <a:cubicBezTo>
                  <a:pt x="2578" y="568"/>
                  <a:pt x="2585" y="569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91" y="577"/>
                  <a:pt x="2590" y="584"/>
                  <a:pt x="2586" y="587"/>
                </a:cubicBezTo>
                <a:cubicBezTo>
                  <a:pt x="2586" y="587"/>
                  <a:pt x="2586" y="587"/>
                  <a:pt x="2586" y="587"/>
                </a:cubicBezTo>
                <a:cubicBezTo>
                  <a:pt x="2584" y="588"/>
                  <a:pt x="2582" y="589"/>
                  <a:pt x="2580" y="589"/>
                </a:cubicBezTo>
                <a:cubicBezTo>
                  <a:pt x="2580" y="589"/>
                  <a:pt x="2580" y="589"/>
                  <a:pt x="2580" y="589"/>
                </a:cubicBezTo>
                <a:cubicBezTo>
                  <a:pt x="2577" y="589"/>
                  <a:pt x="2574" y="588"/>
                  <a:pt x="2572" y="585"/>
                </a:cubicBezTo>
                <a:close/>
                <a:moveTo>
                  <a:pt x="386" y="472"/>
                </a:moveTo>
                <a:cubicBezTo>
                  <a:pt x="382" y="468"/>
                  <a:pt x="381" y="462"/>
                  <a:pt x="385" y="458"/>
                </a:cubicBezTo>
                <a:cubicBezTo>
                  <a:pt x="385" y="458"/>
                  <a:pt x="385" y="458"/>
                  <a:pt x="385" y="458"/>
                </a:cubicBezTo>
                <a:cubicBezTo>
                  <a:pt x="389" y="454"/>
                  <a:pt x="395" y="453"/>
                  <a:pt x="399" y="457"/>
                </a:cubicBezTo>
                <a:cubicBezTo>
                  <a:pt x="399" y="457"/>
                  <a:pt x="399" y="457"/>
                  <a:pt x="399" y="457"/>
                </a:cubicBezTo>
                <a:cubicBezTo>
                  <a:pt x="403" y="461"/>
                  <a:pt x="404" y="467"/>
                  <a:pt x="400" y="471"/>
                </a:cubicBezTo>
                <a:cubicBezTo>
                  <a:pt x="400" y="471"/>
                  <a:pt x="400" y="471"/>
                  <a:pt x="400" y="471"/>
                </a:cubicBezTo>
                <a:cubicBezTo>
                  <a:pt x="398" y="473"/>
                  <a:pt x="395" y="474"/>
                  <a:pt x="392" y="474"/>
                </a:cubicBezTo>
                <a:cubicBezTo>
                  <a:pt x="392" y="474"/>
                  <a:pt x="392" y="474"/>
                  <a:pt x="392" y="474"/>
                </a:cubicBezTo>
                <a:cubicBezTo>
                  <a:pt x="390" y="474"/>
                  <a:pt x="388" y="474"/>
                  <a:pt x="386" y="472"/>
                </a:cubicBezTo>
                <a:close/>
                <a:moveTo>
                  <a:pt x="2447" y="441"/>
                </a:moveTo>
                <a:cubicBezTo>
                  <a:pt x="2443" y="437"/>
                  <a:pt x="2443" y="431"/>
                  <a:pt x="2447" y="427"/>
                </a:cubicBezTo>
                <a:cubicBezTo>
                  <a:pt x="2447" y="427"/>
                  <a:pt x="2447" y="427"/>
                  <a:pt x="2447" y="427"/>
                </a:cubicBezTo>
                <a:cubicBezTo>
                  <a:pt x="2451" y="423"/>
                  <a:pt x="2458" y="423"/>
                  <a:pt x="2461" y="427"/>
                </a:cubicBezTo>
                <a:cubicBezTo>
                  <a:pt x="2461" y="427"/>
                  <a:pt x="2461" y="427"/>
                  <a:pt x="2461" y="427"/>
                </a:cubicBezTo>
                <a:cubicBezTo>
                  <a:pt x="2465" y="431"/>
                  <a:pt x="2465" y="437"/>
                  <a:pt x="2461" y="441"/>
                </a:cubicBezTo>
                <a:cubicBezTo>
                  <a:pt x="2461" y="441"/>
                  <a:pt x="2461" y="441"/>
                  <a:pt x="2461" y="441"/>
                </a:cubicBezTo>
                <a:cubicBezTo>
                  <a:pt x="2459" y="443"/>
                  <a:pt x="2457" y="444"/>
                  <a:pt x="2454" y="444"/>
                </a:cubicBezTo>
                <a:cubicBezTo>
                  <a:pt x="2454" y="444"/>
                  <a:pt x="2454" y="444"/>
                  <a:pt x="2454" y="444"/>
                </a:cubicBezTo>
                <a:cubicBezTo>
                  <a:pt x="2452" y="444"/>
                  <a:pt x="2449" y="443"/>
                  <a:pt x="2447" y="441"/>
                </a:cubicBezTo>
                <a:close/>
                <a:moveTo>
                  <a:pt x="525" y="340"/>
                </a:moveTo>
                <a:cubicBezTo>
                  <a:pt x="521" y="335"/>
                  <a:pt x="522" y="329"/>
                  <a:pt x="526" y="326"/>
                </a:cubicBezTo>
                <a:cubicBezTo>
                  <a:pt x="526" y="326"/>
                  <a:pt x="526" y="326"/>
                  <a:pt x="526" y="326"/>
                </a:cubicBezTo>
                <a:cubicBezTo>
                  <a:pt x="530" y="322"/>
                  <a:pt x="537" y="323"/>
                  <a:pt x="540" y="327"/>
                </a:cubicBezTo>
                <a:cubicBezTo>
                  <a:pt x="540" y="327"/>
                  <a:pt x="540" y="327"/>
                  <a:pt x="540" y="327"/>
                </a:cubicBezTo>
                <a:cubicBezTo>
                  <a:pt x="544" y="331"/>
                  <a:pt x="543" y="338"/>
                  <a:pt x="539" y="341"/>
                </a:cubicBezTo>
                <a:cubicBezTo>
                  <a:pt x="539" y="341"/>
                  <a:pt x="539" y="341"/>
                  <a:pt x="539" y="341"/>
                </a:cubicBezTo>
                <a:cubicBezTo>
                  <a:pt x="537" y="343"/>
                  <a:pt x="535" y="343"/>
                  <a:pt x="532" y="343"/>
                </a:cubicBezTo>
                <a:cubicBezTo>
                  <a:pt x="532" y="343"/>
                  <a:pt x="532" y="343"/>
                  <a:pt x="532" y="343"/>
                </a:cubicBezTo>
                <a:cubicBezTo>
                  <a:pt x="529" y="343"/>
                  <a:pt x="527" y="342"/>
                  <a:pt x="525" y="340"/>
                </a:cubicBezTo>
                <a:close/>
                <a:moveTo>
                  <a:pt x="2305" y="315"/>
                </a:moveTo>
                <a:cubicBezTo>
                  <a:pt x="2305" y="315"/>
                  <a:pt x="2305" y="315"/>
                  <a:pt x="2305" y="315"/>
                </a:cubicBezTo>
                <a:cubicBezTo>
                  <a:pt x="2300" y="312"/>
                  <a:pt x="2299" y="305"/>
                  <a:pt x="2303" y="301"/>
                </a:cubicBezTo>
                <a:cubicBezTo>
                  <a:pt x="2303" y="301"/>
                  <a:pt x="2303" y="301"/>
                  <a:pt x="2303" y="301"/>
                </a:cubicBezTo>
                <a:cubicBezTo>
                  <a:pt x="2306" y="297"/>
                  <a:pt x="2312" y="296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21" y="302"/>
                  <a:pt x="2322" y="309"/>
                  <a:pt x="2319" y="313"/>
                </a:cubicBezTo>
                <a:cubicBezTo>
                  <a:pt x="2319" y="313"/>
                  <a:pt x="2319" y="313"/>
                  <a:pt x="2319" y="313"/>
                </a:cubicBezTo>
                <a:cubicBezTo>
                  <a:pt x="2317" y="316"/>
                  <a:pt x="2314" y="317"/>
                  <a:pt x="2311" y="317"/>
                </a:cubicBezTo>
                <a:cubicBezTo>
                  <a:pt x="2311" y="317"/>
                  <a:pt x="2311" y="317"/>
                  <a:pt x="2311" y="317"/>
                </a:cubicBezTo>
                <a:cubicBezTo>
                  <a:pt x="2308" y="317"/>
                  <a:pt x="2306" y="316"/>
                  <a:pt x="2305" y="315"/>
                </a:cubicBezTo>
                <a:close/>
                <a:moveTo>
                  <a:pt x="680" y="227"/>
                </a:moveTo>
                <a:cubicBezTo>
                  <a:pt x="677" y="222"/>
                  <a:pt x="679" y="216"/>
                  <a:pt x="683" y="213"/>
                </a:cubicBezTo>
                <a:cubicBezTo>
                  <a:pt x="683" y="213"/>
                  <a:pt x="683" y="213"/>
                  <a:pt x="683" y="213"/>
                </a:cubicBezTo>
                <a:cubicBezTo>
                  <a:pt x="688" y="211"/>
                  <a:pt x="694" y="212"/>
                  <a:pt x="697" y="217"/>
                </a:cubicBezTo>
                <a:cubicBezTo>
                  <a:pt x="697" y="217"/>
                  <a:pt x="697" y="217"/>
                  <a:pt x="697" y="217"/>
                </a:cubicBezTo>
                <a:cubicBezTo>
                  <a:pt x="700" y="221"/>
                  <a:pt x="698" y="228"/>
                  <a:pt x="694" y="230"/>
                </a:cubicBezTo>
                <a:cubicBezTo>
                  <a:pt x="694" y="230"/>
                  <a:pt x="694" y="230"/>
                  <a:pt x="694" y="230"/>
                </a:cubicBezTo>
                <a:cubicBezTo>
                  <a:pt x="692" y="231"/>
                  <a:pt x="690" y="232"/>
                  <a:pt x="688" y="232"/>
                </a:cubicBezTo>
                <a:cubicBezTo>
                  <a:pt x="688" y="232"/>
                  <a:pt x="688" y="232"/>
                  <a:pt x="688" y="232"/>
                </a:cubicBezTo>
                <a:cubicBezTo>
                  <a:pt x="685" y="232"/>
                  <a:pt x="682" y="230"/>
                  <a:pt x="680" y="227"/>
                </a:cubicBezTo>
                <a:close/>
                <a:moveTo>
                  <a:pt x="2146" y="209"/>
                </a:moveTo>
                <a:cubicBezTo>
                  <a:pt x="2146" y="209"/>
                  <a:pt x="2146" y="209"/>
                  <a:pt x="2146" y="209"/>
                </a:cubicBezTo>
                <a:cubicBezTo>
                  <a:pt x="2141" y="206"/>
                  <a:pt x="2140" y="200"/>
                  <a:pt x="2143" y="195"/>
                </a:cubicBezTo>
                <a:cubicBezTo>
                  <a:pt x="2143" y="195"/>
                  <a:pt x="2143" y="195"/>
                  <a:pt x="2143" y="195"/>
                </a:cubicBezTo>
                <a:cubicBezTo>
                  <a:pt x="2145" y="190"/>
                  <a:pt x="2151" y="189"/>
                  <a:pt x="2156" y="192"/>
                </a:cubicBezTo>
                <a:cubicBezTo>
                  <a:pt x="2156" y="192"/>
                  <a:pt x="2156" y="192"/>
                  <a:pt x="2156" y="192"/>
                </a:cubicBezTo>
                <a:cubicBezTo>
                  <a:pt x="2161" y="194"/>
                  <a:pt x="2163" y="200"/>
                  <a:pt x="2160" y="205"/>
                </a:cubicBezTo>
                <a:cubicBezTo>
                  <a:pt x="2160" y="205"/>
                  <a:pt x="2160" y="205"/>
                  <a:pt x="2160" y="205"/>
                </a:cubicBezTo>
                <a:cubicBezTo>
                  <a:pt x="2158" y="208"/>
                  <a:pt x="2155" y="210"/>
                  <a:pt x="2151" y="210"/>
                </a:cubicBezTo>
                <a:cubicBezTo>
                  <a:pt x="2151" y="210"/>
                  <a:pt x="2151" y="210"/>
                  <a:pt x="2151" y="210"/>
                </a:cubicBezTo>
                <a:cubicBezTo>
                  <a:pt x="2150" y="210"/>
                  <a:pt x="2148" y="210"/>
                  <a:pt x="2146" y="209"/>
                </a:cubicBezTo>
                <a:close/>
                <a:moveTo>
                  <a:pt x="849" y="137"/>
                </a:moveTo>
                <a:cubicBezTo>
                  <a:pt x="847" y="132"/>
                  <a:pt x="849" y="126"/>
                  <a:pt x="854" y="123"/>
                </a:cubicBezTo>
                <a:cubicBezTo>
                  <a:pt x="854" y="123"/>
                  <a:pt x="854" y="123"/>
                  <a:pt x="854" y="123"/>
                </a:cubicBezTo>
                <a:cubicBezTo>
                  <a:pt x="859" y="121"/>
                  <a:pt x="865" y="123"/>
                  <a:pt x="867" y="128"/>
                </a:cubicBezTo>
                <a:cubicBezTo>
                  <a:pt x="867" y="128"/>
                  <a:pt x="867" y="128"/>
                  <a:pt x="867" y="128"/>
                </a:cubicBezTo>
                <a:cubicBezTo>
                  <a:pt x="869" y="133"/>
                  <a:pt x="867" y="139"/>
                  <a:pt x="862" y="142"/>
                </a:cubicBezTo>
                <a:cubicBezTo>
                  <a:pt x="862" y="142"/>
                  <a:pt x="862" y="142"/>
                  <a:pt x="862" y="142"/>
                </a:cubicBezTo>
                <a:cubicBezTo>
                  <a:pt x="861" y="142"/>
                  <a:pt x="859" y="143"/>
                  <a:pt x="858" y="143"/>
                </a:cubicBezTo>
                <a:cubicBezTo>
                  <a:pt x="858" y="143"/>
                  <a:pt x="858" y="143"/>
                  <a:pt x="858" y="143"/>
                </a:cubicBezTo>
                <a:cubicBezTo>
                  <a:pt x="854" y="143"/>
                  <a:pt x="851" y="140"/>
                  <a:pt x="849" y="137"/>
                </a:cubicBezTo>
                <a:close/>
                <a:moveTo>
                  <a:pt x="1975" y="125"/>
                </a:moveTo>
                <a:cubicBezTo>
                  <a:pt x="1970" y="123"/>
                  <a:pt x="1968" y="117"/>
                  <a:pt x="1970" y="112"/>
                </a:cubicBezTo>
                <a:cubicBezTo>
                  <a:pt x="1970" y="112"/>
                  <a:pt x="1970" y="112"/>
                  <a:pt x="1970" y="112"/>
                </a:cubicBezTo>
                <a:cubicBezTo>
                  <a:pt x="1972" y="107"/>
                  <a:pt x="1978" y="104"/>
                  <a:pt x="1983" y="107"/>
                </a:cubicBezTo>
                <a:cubicBezTo>
                  <a:pt x="1983" y="107"/>
                  <a:pt x="1983" y="107"/>
                  <a:pt x="1983" y="107"/>
                </a:cubicBezTo>
                <a:cubicBezTo>
                  <a:pt x="1988" y="109"/>
                  <a:pt x="1990" y="115"/>
                  <a:pt x="1988" y="120"/>
                </a:cubicBezTo>
                <a:cubicBezTo>
                  <a:pt x="1988" y="120"/>
                  <a:pt x="1988" y="120"/>
                  <a:pt x="1988" y="120"/>
                </a:cubicBezTo>
                <a:cubicBezTo>
                  <a:pt x="1987" y="123"/>
                  <a:pt x="1983" y="126"/>
                  <a:pt x="1979" y="126"/>
                </a:cubicBezTo>
                <a:cubicBezTo>
                  <a:pt x="1979" y="126"/>
                  <a:pt x="1979" y="126"/>
                  <a:pt x="1979" y="126"/>
                </a:cubicBezTo>
                <a:cubicBezTo>
                  <a:pt x="1978" y="126"/>
                  <a:pt x="1976" y="126"/>
                  <a:pt x="1975" y="125"/>
                </a:cubicBezTo>
                <a:close/>
                <a:moveTo>
                  <a:pt x="1029" y="69"/>
                </a:moveTo>
                <a:cubicBezTo>
                  <a:pt x="1027" y="64"/>
                  <a:pt x="1030" y="59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41" y="56"/>
                  <a:pt x="1046" y="59"/>
                  <a:pt x="1048" y="64"/>
                </a:cubicBezTo>
                <a:cubicBezTo>
                  <a:pt x="1048" y="64"/>
                  <a:pt x="1048" y="64"/>
                  <a:pt x="1048" y="64"/>
                </a:cubicBezTo>
                <a:cubicBezTo>
                  <a:pt x="1049" y="69"/>
                  <a:pt x="1046" y="75"/>
                  <a:pt x="1041" y="76"/>
                </a:cubicBezTo>
                <a:cubicBezTo>
                  <a:pt x="1041" y="76"/>
                  <a:pt x="1041" y="76"/>
                  <a:pt x="1041" y="76"/>
                </a:cubicBezTo>
                <a:cubicBezTo>
                  <a:pt x="1040" y="77"/>
                  <a:pt x="1039" y="77"/>
                  <a:pt x="1038" y="77"/>
                </a:cubicBezTo>
                <a:cubicBezTo>
                  <a:pt x="1038" y="77"/>
                  <a:pt x="1038" y="77"/>
                  <a:pt x="1038" y="77"/>
                </a:cubicBezTo>
                <a:cubicBezTo>
                  <a:pt x="1034" y="77"/>
                  <a:pt x="1030" y="74"/>
                  <a:pt x="1029" y="69"/>
                </a:cubicBezTo>
                <a:close/>
                <a:moveTo>
                  <a:pt x="1794" y="65"/>
                </a:moveTo>
                <a:cubicBezTo>
                  <a:pt x="1789" y="64"/>
                  <a:pt x="1786" y="58"/>
                  <a:pt x="1787" y="53"/>
                </a:cubicBezTo>
                <a:cubicBezTo>
                  <a:pt x="1787" y="53"/>
                  <a:pt x="1787" y="53"/>
                  <a:pt x="1787" y="53"/>
                </a:cubicBezTo>
                <a:cubicBezTo>
                  <a:pt x="1788" y="48"/>
                  <a:pt x="1794" y="44"/>
                  <a:pt x="1799" y="46"/>
                </a:cubicBezTo>
                <a:cubicBezTo>
                  <a:pt x="1799" y="46"/>
                  <a:pt x="1799" y="46"/>
                  <a:pt x="1799" y="46"/>
                </a:cubicBezTo>
                <a:cubicBezTo>
                  <a:pt x="1805" y="47"/>
                  <a:pt x="1808" y="53"/>
                  <a:pt x="1806" y="58"/>
                </a:cubicBezTo>
                <a:cubicBezTo>
                  <a:pt x="1806" y="58"/>
                  <a:pt x="1806" y="58"/>
                  <a:pt x="1806" y="58"/>
                </a:cubicBezTo>
                <a:cubicBezTo>
                  <a:pt x="1805" y="62"/>
                  <a:pt x="1801" y="65"/>
                  <a:pt x="1797" y="65"/>
                </a:cubicBezTo>
                <a:cubicBezTo>
                  <a:pt x="1797" y="65"/>
                  <a:pt x="1797" y="65"/>
                  <a:pt x="1797" y="65"/>
                </a:cubicBezTo>
                <a:cubicBezTo>
                  <a:pt x="1796" y="65"/>
                  <a:pt x="1795" y="65"/>
                  <a:pt x="1794" y="65"/>
                </a:cubicBezTo>
                <a:close/>
                <a:moveTo>
                  <a:pt x="1216" y="27"/>
                </a:moveTo>
                <a:cubicBezTo>
                  <a:pt x="1215" y="22"/>
                  <a:pt x="1219" y="17"/>
                  <a:pt x="1224" y="16"/>
                </a:cubicBezTo>
                <a:cubicBezTo>
                  <a:pt x="1224" y="16"/>
                  <a:pt x="1224" y="16"/>
                  <a:pt x="1224" y="16"/>
                </a:cubicBezTo>
                <a:cubicBezTo>
                  <a:pt x="1229" y="15"/>
                  <a:pt x="1235" y="19"/>
                  <a:pt x="1235" y="24"/>
                </a:cubicBezTo>
                <a:cubicBezTo>
                  <a:pt x="1235" y="24"/>
                  <a:pt x="1235" y="24"/>
                  <a:pt x="1235" y="24"/>
                </a:cubicBezTo>
                <a:cubicBezTo>
                  <a:pt x="1236" y="30"/>
                  <a:pt x="1232" y="35"/>
                  <a:pt x="1227" y="36"/>
                </a:cubicBezTo>
                <a:cubicBezTo>
                  <a:pt x="1227" y="36"/>
                  <a:pt x="1227" y="36"/>
                  <a:pt x="1227" y="36"/>
                </a:cubicBezTo>
                <a:cubicBezTo>
                  <a:pt x="1226" y="36"/>
                  <a:pt x="1226" y="36"/>
                  <a:pt x="1225" y="36"/>
                </a:cubicBezTo>
                <a:cubicBezTo>
                  <a:pt x="1225" y="36"/>
                  <a:pt x="1225" y="36"/>
                  <a:pt x="1225" y="36"/>
                </a:cubicBezTo>
                <a:cubicBezTo>
                  <a:pt x="1221" y="36"/>
                  <a:pt x="1216" y="32"/>
                  <a:pt x="1216" y="27"/>
                </a:cubicBezTo>
                <a:close/>
                <a:moveTo>
                  <a:pt x="1607" y="30"/>
                </a:moveTo>
                <a:cubicBezTo>
                  <a:pt x="1602" y="29"/>
                  <a:pt x="1598" y="24"/>
                  <a:pt x="1598" y="19"/>
                </a:cubicBezTo>
                <a:cubicBezTo>
                  <a:pt x="1598" y="19"/>
                  <a:pt x="1598" y="19"/>
                  <a:pt x="1598" y="19"/>
                </a:cubicBezTo>
                <a:cubicBezTo>
                  <a:pt x="1599" y="13"/>
                  <a:pt x="1604" y="9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15" y="11"/>
                  <a:pt x="1619" y="16"/>
                  <a:pt x="1618" y="21"/>
                </a:cubicBezTo>
                <a:cubicBezTo>
                  <a:pt x="1618" y="21"/>
                  <a:pt x="1618" y="21"/>
                  <a:pt x="1618" y="21"/>
                </a:cubicBezTo>
                <a:cubicBezTo>
                  <a:pt x="1618" y="26"/>
                  <a:pt x="1613" y="30"/>
                  <a:pt x="1608" y="30"/>
                </a:cubicBezTo>
                <a:cubicBezTo>
                  <a:pt x="1608" y="30"/>
                  <a:pt x="1608" y="30"/>
                  <a:pt x="1608" y="30"/>
                </a:cubicBezTo>
                <a:cubicBezTo>
                  <a:pt x="1608" y="30"/>
                  <a:pt x="1607" y="30"/>
                  <a:pt x="1607" y="30"/>
                </a:cubicBezTo>
                <a:close/>
                <a:moveTo>
                  <a:pt x="1407" y="10"/>
                </a:moveTo>
                <a:cubicBezTo>
                  <a:pt x="1407" y="5"/>
                  <a:pt x="1411" y="0"/>
                  <a:pt x="1417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22" y="0"/>
                  <a:pt x="1427" y="4"/>
                  <a:pt x="1427" y="10"/>
                </a:cubicBezTo>
                <a:cubicBezTo>
                  <a:pt x="1427" y="10"/>
                  <a:pt x="1427" y="10"/>
                  <a:pt x="1427" y="10"/>
                </a:cubicBezTo>
                <a:cubicBezTo>
                  <a:pt x="1427" y="16"/>
                  <a:pt x="1422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1" y="20"/>
                  <a:pt x="1407" y="16"/>
                  <a:pt x="1407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868607-2075-B44D-8781-8D7D1E922FEA}"/>
              </a:ext>
            </a:extLst>
          </p:cNvPr>
          <p:cNvSpPr>
            <a:spLocks noEditPoints="1"/>
          </p:cNvSpPr>
          <p:nvPr/>
        </p:nvSpPr>
        <p:spPr bwMode="auto">
          <a:xfrm>
            <a:off x="249943" y="-2069993"/>
            <a:ext cx="11692114" cy="11692114"/>
          </a:xfrm>
          <a:custGeom>
            <a:avLst/>
            <a:gdLst>
              <a:gd name="T0" fmla="*/ 1381 w 2878"/>
              <a:gd name="T1" fmla="*/ 2879 h 2879"/>
              <a:gd name="T2" fmla="*/ 1574 w 2878"/>
              <a:gd name="T3" fmla="*/ 2874 h 2879"/>
              <a:gd name="T4" fmla="*/ 1192 w 2878"/>
              <a:gd name="T5" fmla="*/ 2839 h 2879"/>
              <a:gd name="T6" fmla="*/ 1760 w 2878"/>
              <a:gd name="T7" fmla="*/ 2823 h 2879"/>
              <a:gd name="T8" fmla="*/ 1753 w 2878"/>
              <a:gd name="T9" fmla="*/ 2835 h 2879"/>
              <a:gd name="T10" fmla="*/ 1004 w 2878"/>
              <a:gd name="T11" fmla="*/ 2813 h 2879"/>
              <a:gd name="T12" fmla="*/ 1949 w 2878"/>
              <a:gd name="T13" fmla="*/ 2787 h 2879"/>
              <a:gd name="T14" fmla="*/ 830 w 2878"/>
              <a:gd name="T15" fmla="*/ 2724 h 2879"/>
              <a:gd name="T16" fmla="*/ 2115 w 2878"/>
              <a:gd name="T17" fmla="*/ 2688 h 2879"/>
              <a:gd name="T18" fmla="*/ 2120 w 2878"/>
              <a:gd name="T19" fmla="*/ 2707 h 2879"/>
              <a:gd name="T20" fmla="*/ 667 w 2878"/>
              <a:gd name="T21" fmla="*/ 2644 h 2879"/>
              <a:gd name="T22" fmla="*/ 2290 w 2878"/>
              <a:gd name="T23" fmla="*/ 2589 h 2879"/>
              <a:gd name="T24" fmla="*/ 498 w 2878"/>
              <a:gd name="T25" fmla="*/ 2531 h 2879"/>
              <a:gd name="T26" fmla="*/ 505 w 2878"/>
              <a:gd name="T27" fmla="*/ 2534 h 2879"/>
              <a:gd name="T28" fmla="*/ 2436 w 2878"/>
              <a:gd name="T29" fmla="*/ 2478 h 2879"/>
              <a:gd name="T30" fmla="*/ 362 w 2878"/>
              <a:gd name="T31" fmla="*/ 2382 h 2879"/>
              <a:gd name="T32" fmla="*/ 361 w 2878"/>
              <a:gd name="T33" fmla="*/ 2396 h 2879"/>
              <a:gd name="T34" fmla="*/ 2558 w 2878"/>
              <a:gd name="T35" fmla="*/ 2339 h 2879"/>
              <a:gd name="T36" fmla="*/ 256 w 2878"/>
              <a:gd name="T37" fmla="*/ 2246 h 2879"/>
              <a:gd name="T38" fmla="*/ 2672 w 2878"/>
              <a:gd name="T39" fmla="*/ 2163 h 2879"/>
              <a:gd name="T40" fmla="*/ 2662 w 2878"/>
              <a:gd name="T41" fmla="*/ 2180 h 2879"/>
              <a:gd name="T42" fmla="*/ 155 w 2878"/>
              <a:gd name="T43" fmla="*/ 2082 h 2879"/>
              <a:gd name="T44" fmla="*/ 2763 w 2878"/>
              <a:gd name="T45" fmla="*/ 2004 h 2879"/>
              <a:gd name="T46" fmla="*/ 78 w 2878"/>
              <a:gd name="T47" fmla="*/ 1885 h 2879"/>
              <a:gd name="T48" fmla="*/ 72 w 2878"/>
              <a:gd name="T49" fmla="*/ 1897 h 2879"/>
              <a:gd name="T50" fmla="*/ 2817 w 2878"/>
              <a:gd name="T51" fmla="*/ 1829 h 2879"/>
              <a:gd name="T52" fmla="*/ 43 w 2878"/>
              <a:gd name="T53" fmla="*/ 1707 h 2879"/>
              <a:gd name="T54" fmla="*/ 2845 w 2878"/>
              <a:gd name="T55" fmla="*/ 1630 h 2879"/>
              <a:gd name="T56" fmla="*/ 2855 w 2878"/>
              <a:gd name="T57" fmla="*/ 1641 h 2879"/>
              <a:gd name="T58" fmla="*/ 20 w 2878"/>
              <a:gd name="T59" fmla="*/ 1518 h 2879"/>
              <a:gd name="T60" fmla="*/ 2868 w 2878"/>
              <a:gd name="T61" fmla="*/ 1430 h 2879"/>
              <a:gd name="T62" fmla="*/ 2858 w 2878"/>
              <a:gd name="T63" fmla="*/ 1440 h 2879"/>
              <a:gd name="T64" fmla="*/ 12 w 2878"/>
              <a:gd name="T65" fmla="*/ 1336 h 2879"/>
              <a:gd name="T66" fmla="*/ 2861 w 2878"/>
              <a:gd name="T67" fmla="*/ 1294 h 2879"/>
              <a:gd name="T68" fmla="*/ 30 w 2878"/>
              <a:gd name="T69" fmla="*/ 1135 h 2879"/>
              <a:gd name="T70" fmla="*/ 38 w 2878"/>
              <a:gd name="T71" fmla="*/ 1146 h 2879"/>
              <a:gd name="T72" fmla="*/ 2826 w 2878"/>
              <a:gd name="T73" fmla="*/ 1105 h 2879"/>
              <a:gd name="T74" fmla="*/ 103 w 2878"/>
              <a:gd name="T75" fmla="*/ 956 h 2879"/>
              <a:gd name="T76" fmla="*/ 2777 w 2878"/>
              <a:gd name="T77" fmla="*/ 909 h 2879"/>
              <a:gd name="T78" fmla="*/ 162 w 2878"/>
              <a:gd name="T79" fmla="*/ 772 h 2879"/>
              <a:gd name="T80" fmla="*/ 166 w 2878"/>
              <a:gd name="T81" fmla="*/ 786 h 2879"/>
              <a:gd name="T82" fmla="*/ 2690 w 2878"/>
              <a:gd name="T83" fmla="*/ 748 h 2879"/>
              <a:gd name="T84" fmla="*/ 277 w 2878"/>
              <a:gd name="T85" fmla="*/ 605 h 2879"/>
              <a:gd name="T86" fmla="*/ 2574 w 2878"/>
              <a:gd name="T87" fmla="*/ 571 h 2879"/>
              <a:gd name="T88" fmla="*/ 2580 w 2878"/>
              <a:gd name="T89" fmla="*/ 589 h 2879"/>
              <a:gd name="T90" fmla="*/ 400 w 2878"/>
              <a:gd name="T91" fmla="*/ 471 h 2879"/>
              <a:gd name="T92" fmla="*/ 2461 w 2878"/>
              <a:gd name="T93" fmla="*/ 427 h 2879"/>
              <a:gd name="T94" fmla="*/ 526 w 2878"/>
              <a:gd name="T95" fmla="*/ 326 h 2879"/>
              <a:gd name="T96" fmla="*/ 2305 w 2878"/>
              <a:gd name="T97" fmla="*/ 315 h 2879"/>
              <a:gd name="T98" fmla="*/ 2319 w 2878"/>
              <a:gd name="T99" fmla="*/ 313 h 2879"/>
              <a:gd name="T100" fmla="*/ 697 w 2878"/>
              <a:gd name="T101" fmla="*/ 217 h 2879"/>
              <a:gd name="T102" fmla="*/ 2146 w 2878"/>
              <a:gd name="T103" fmla="*/ 209 h 2879"/>
              <a:gd name="T104" fmla="*/ 2151 w 2878"/>
              <a:gd name="T105" fmla="*/ 210 h 2879"/>
              <a:gd name="T106" fmla="*/ 862 w 2878"/>
              <a:gd name="T107" fmla="*/ 142 h 2879"/>
              <a:gd name="T108" fmla="*/ 1983 w 2878"/>
              <a:gd name="T109" fmla="*/ 107 h 2879"/>
              <a:gd name="T110" fmla="*/ 1035 w 2878"/>
              <a:gd name="T111" fmla="*/ 57 h 2879"/>
              <a:gd name="T112" fmla="*/ 1038 w 2878"/>
              <a:gd name="T113" fmla="*/ 77 h 2879"/>
              <a:gd name="T114" fmla="*/ 1806 w 2878"/>
              <a:gd name="T115" fmla="*/ 58 h 2879"/>
              <a:gd name="T116" fmla="*/ 1235 w 2878"/>
              <a:gd name="T117" fmla="*/ 24 h 2879"/>
              <a:gd name="T118" fmla="*/ 1598 w 2878"/>
              <a:gd name="T119" fmla="*/ 19 h 2879"/>
              <a:gd name="T120" fmla="*/ 1608 w 2878"/>
              <a:gd name="T121" fmla="*/ 30 h 2879"/>
              <a:gd name="T122" fmla="*/ 1417 w 2878"/>
              <a:gd name="T123" fmla="*/ 20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78" h="2879">
                <a:moveTo>
                  <a:pt x="1381" y="2879"/>
                </a:moveTo>
                <a:cubicBezTo>
                  <a:pt x="1375" y="2879"/>
                  <a:pt x="1371" y="2874"/>
                  <a:pt x="1371" y="2869"/>
                </a:cubicBezTo>
                <a:cubicBezTo>
                  <a:pt x="1371" y="2869"/>
                  <a:pt x="1371" y="2869"/>
                  <a:pt x="1371" y="2869"/>
                </a:cubicBezTo>
                <a:cubicBezTo>
                  <a:pt x="1371" y="2863"/>
                  <a:pt x="1376" y="2859"/>
                  <a:pt x="1382" y="2859"/>
                </a:cubicBezTo>
                <a:cubicBezTo>
                  <a:pt x="1382" y="2859"/>
                  <a:pt x="1382" y="2859"/>
                  <a:pt x="1382" y="2859"/>
                </a:cubicBezTo>
                <a:cubicBezTo>
                  <a:pt x="1387" y="2859"/>
                  <a:pt x="1391" y="2864"/>
                  <a:pt x="1391" y="2869"/>
                </a:cubicBezTo>
                <a:cubicBezTo>
                  <a:pt x="1391" y="2869"/>
                  <a:pt x="1391" y="2869"/>
                  <a:pt x="1391" y="2869"/>
                </a:cubicBezTo>
                <a:cubicBezTo>
                  <a:pt x="1391" y="2875"/>
                  <a:pt x="1387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lose/>
                <a:moveTo>
                  <a:pt x="1563" y="2865"/>
                </a:moveTo>
                <a:cubicBezTo>
                  <a:pt x="1562" y="2859"/>
                  <a:pt x="1567" y="2854"/>
                  <a:pt x="1572" y="2854"/>
                </a:cubicBezTo>
                <a:cubicBezTo>
                  <a:pt x="1572" y="2854"/>
                  <a:pt x="1572" y="2854"/>
                  <a:pt x="1572" y="2854"/>
                </a:cubicBezTo>
                <a:cubicBezTo>
                  <a:pt x="1578" y="2853"/>
                  <a:pt x="1582" y="2857"/>
                  <a:pt x="1583" y="2863"/>
                </a:cubicBezTo>
                <a:cubicBezTo>
                  <a:pt x="1583" y="2863"/>
                  <a:pt x="1583" y="2863"/>
                  <a:pt x="1583" y="2863"/>
                </a:cubicBezTo>
                <a:cubicBezTo>
                  <a:pt x="1583" y="2868"/>
                  <a:pt x="1579" y="2873"/>
                  <a:pt x="1574" y="2874"/>
                </a:cubicBezTo>
                <a:cubicBezTo>
                  <a:pt x="1574" y="2874"/>
                  <a:pt x="1574" y="2874"/>
                  <a:pt x="1574" y="2874"/>
                </a:cubicBezTo>
                <a:cubicBezTo>
                  <a:pt x="1574" y="2874"/>
                  <a:pt x="1573" y="2874"/>
                  <a:pt x="1573" y="2874"/>
                </a:cubicBezTo>
                <a:cubicBezTo>
                  <a:pt x="1573" y="2874"/>
                  <a:pt x="1573" y="2874"/>
                  <a:pt x="1573" y="2874"/>
                </a:cubicBezTo>
                <a:cubicBezTo>
                  <a:pt x="1568" y="2874"/>
                  <a:pt x="1563" y="2870"/>
                  <a:pt x="1563" y="2865"/>
                </a:cubicBezTo>
                <a:close/>
                <a:moveTo>
                  <a:pt x="1189" y="2859"/>
                </a:moveTo>
                <a:cubicBezTo>
                  <a:pt x="1183" y="2858"/>
                  <a:pt x="1180" y="2852"/>
                  <a:pt x="1181" y="2847"/>
                </a:cubicBezTo>
                <a:cubicBezTo>
                  <a:pt x="1181" y="2847"/>
                  <a:pt x="1181" y="2847"/>
                  <a:pt x="1181" y="2847"/>
                </a:cubicBezTo>
                <a:cubicBezTo>
                  <a:pt x="1182" y="2841"/>
                  <a:pt x="1187" y="2838"/>
                  <a:pt x="1192" y="2839"/>
                </a:cubicBezTo>
                <a:cubicBezTo>
                  <a:pt x="1192" y="2839"/>
                  <a:pt x="1192" y="2839"/>
                  <a:pt x="1192" y="2839"/>
                </a:cubicBezTo>
                <a:cubicBezTo>
                  <a:pt x="1198" y="2840"/>
                  <a:pt x="1201" y="2845"/>
                  <a:pt x="1200" y="2850"/>
                </a:cubicBezTo>
                <a:cubicBezTo>
                  <a:pt x="1200" y="2850"/>
                  <a:pt x="1200" y="2850"/>
                  <a:pt x="1200" y="2850"/>
                </a:cubicBezTo>
                <a:cubicBezTo>
                  <a:pt x="1200" y="2855"/>
                  <a:pt x="1195" y="2859"/>
                  <a:pt x="1191" y="2859"/>
                </a:cubicBezTo>
                <a:cubicBezTo>
                  <a:pt x="1191" y="2859"/>
                  <a:pt x="1191" y="2859"/>
                  <a:pt x="1191" y="2859"/>
                </a:cubicBezTo>
                <a:cubicBezTo>
                  <a:pt x="1190" y="2859"/>
                  <a:pt x="1189" y="2859"/>
                  <a:pt x="1189" y="2859"/>
                </a:cubicBezTo>
                <a:close/>
                <a:moveTo>
                  <a:pt x="1753" y="2835"/>
                </a:moveTo>
                <a:cubicBezTo>
                  <a:pt x="1751" y="2830"/>
                  <a:pt x="1755" y="2825"/>
                  <a:pt x="1760" y="2823"/>
                </a:cubicBezTo>
                <a:cubicBezTo>
                  <a:pt x="1760" y="2823"/>
                  <a:pt x="1760" y="2823"/>
                  <a:pt x="1760" y="2823"/>
                </a:cubicBezTo>
                <a:cubicBezTo>
                  <a:pt x="1765" y="2822"/>
                  <a:pt x="1771" y="2825"/>
                  <a:pt x="1772" y="2831"/>
                </a:cubicBezTo>
                <a:cubicBezTo>
                  <a:pt x="1772" y="2831"/>
                  <a:pt x="1772" y="2831"/>
                  <a:pt x="1772" y="2831"/>
                </a:cubicBezTo>
                <a:cubicBezTo>
                  <a:pt x="1773" y="2836"/>
                  <a:pt x="1770" y="2842"/>
                  <a:pt x="1765" y="2843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4" y="2843"/>
                  <a:pt x="1763" y="2843"/>
                  <a:pt x="1762" y="2843"/>
                </a:cubicBezTo>
                <a:cubicBezTo>
                  <a:pt x="1762" y="2843"/>
                  <a:pt x="1762" y="2843"/>
                  <a:pt x="1762" y="2843"/>
                </a:cubicBezTo>
                <a:cubicBezTo>
                  <a:pt x="1758" y="2843"/>
                  <a:pt x="1754" y="2840"/>
                  <a:pt x="1753" y="2835"/>
                </a:cubicBezTo>
                <a:close/>
                <a:moveTo>
                  <a:pt x="1001" y="2813"/>
                </a:moveTo>
                <a:cubicBezTo>
                  <a:pt x="996" y="2811"/>
                  <a:pt x="993" y="2805"/>
                  <a:pt x="995" y="2800"/>
                </a:cubicBezTo>
                <a:cubicBezTo>
                  <a:pt x="995" y="2800"/>
                  <a:pt x="995" y="2800"/>
                  <a:pt x="995" y="2800"/>
                </a:cubicBezTo>
                <a:cubicBezTo>
                  <a:pt x="996" y="2795"/>
                  <a:pt x="1002" y="2792"/>
                  <a:pt x="1007" y="2793"/>
                </a:cubicBezTo>
                <a:cubicBezTo>
                  <a:pt x="1007" y="2793"/>
                  <a:pt x="1007" y="2793"/>
                  <a:pt x="1007" y="2793"/>
                </a:cubicBezTo>
                <a:cubicBezTo>
                  <a:pt x="1013" y="2795"/>
                  <a:pt x="1015" y="2801"/>
                  <a:pt x="1014" y="2806"/>
                </a:cubicBezTo>
                <a:cubicBezTo>
                  <a:pt x="1014" y="2806"/>
                  <a:pt x="1014" y="2806"/>
                  <a:pt x="1014" y="2806"/>
                </a:cubicBezTo>
                <a:cubicBezTo>
                  <a:pt x="1012" y="2810"/>
                  <a:pt x="1008" y="2813"/>
                  <a:pt x="1004" y="2813"/>
                </a:cubicBezTo>
                <a:cubicBezTo>
                  <a:pt x="1004" y="2813"/>
                  <a:pt x="1004" y="2813"/>
                  <a:pt x="1004" y="2813"/>
                </a:cubicBezTo>
                <a:cubicBezTo>
                  <a:pt x="1003" y="2813"/>
                  <a:pt x="1002" y="2813"/>
                  <a:pt x="1001" y="2813"/>
                </a:cubicBezTo>
                <a:close/>
                <a:moveTo>
                  <a:pt x="1936" y="2781"/>
                </a:moveTo>
                <a:cubicBezTo>
                  <a:pt x="1934" y="2776"/>
                  <a:pt x="1937" y="2770"/>
                  <a:pt x="1942" y="2768"/>
                </a:cubicBezTo>
                <a:cubicBezTo>
                  <a:pt x="1942" y="2768"/>
                  <a:pt x="1942" y="2768"/>
                  <a:pt x="1942" y="2768"/>
                </a:cubicBezTo>
                <a:cubicBezTo>
                  <a:pt x="1947" y="2766"/>
                  <a:pt x="1953" y="2769"/>
                  <a:pt x="1955" y="2774"/>
                </a:cubicBezTo>
                <a:cubicBezTo>
                  <a:pt x="1955" y="2774"/>
                  <a:pt x="1955" y="2774"/>
                  <a:pt x="1955" y="2774"/>
                </a:cubicBezTo>
                <a:cubicBezTo>
                  <a:pt x="1957" y="2779"/>
                  <a:pt x="1954" y="2785"/>
                  <a:pt x="1949" y="2787"/>
                </a:cubicBezTo>
                <a:cubicBezTo>
                  <a:pt x="1949" y="2787"/>
                  <a:pt x="1949" y="2787"/>
                  <a:pt x="1949" y="2787"/>
                </a:cubicBezTo>
                <a:cubicBezTo>
                  <a:pt x="1948" y="2787"/>
                  <a:pt x="1947" y="2787"/>
                  <a:pt x="1946" y="2787"/>
                </a:cubicBezTo>
                <a:cubicBezTo>
                  <a:pt x="1946" y="2787"/>
                  <a:pt x="1946" y="2787"/>
                  <a:pt x="1946" y="2787"/>
                </a:cubicBezTo>
                <a:cubicBezTo>
                  <a:pt x="1942" y="2787"/>
                  <a:pt x="1938" y="2785"/>
                  <a:pt x="1936" y="2781"/>
                </a:cubicBezTo>
                <a:close/>
                <a:moveTo>
                  <a:pt x="821" y="2742"/>
                </a:moveTo>
                <a:cubicBezTo>
                  <a:pt x="816" y="2739"/>
                  <a:pt x="814" y="2733"/>
                  <a:pt x="817" y="2728"/>
                </a:cubicBezTo>
                <a:cubicBezTo>
                  <a:pt x="817" y="2728"/>
                  <a:pt x="817" y="2728"/>
                  <a:pt x="817" y="2728"/>
                </a:cubicBezTo>
                <a:cubicBezTo>
                  <a:pt x="819" y="2723"/>
                  <a:pt x="825" y="2721"/>
                  <a:pt x="830" y="2724"/>
                </a:cubicBezTo>
                <a:cubicBezTo>
                  <a:pt x="830" y="2724"/>
                  <a:pt x="830" y="2724"/>
                  <a:pt x="830" y="2724"/>
                </a:cubicBezTo>
                <a:cubicBezTo>
                  <a:pt x="835" y="2726"/>
                  <a:pt x="837" y="2732"/>
                  <a:pt x="835" y="2737"/>
                </a:cubicBezTo>
                <a:cubicBezTo>
                  <a:pt x="835" y="2737"/>
                  <a:pt x="835" y="2737"/>
                  <a:pt x="835" y="2737"/>
                </a:cubicBezTo>
                <a:cubicBezTo>
                  <a:pt x="833" y="2741"/>
                  <a:pt x="829" y="2743"/>
                  <a:pt x="826" y="2743"/>
                </a:cubicBezTo>
                <a:cubicBezTo>
                  <a:pt x="826" y="2743"/>
                  <a:pt x="826" y="2743"/>
                  <a:pt x="826" y="2743"/>
                </a:cubicBezTo>
                <a:cubicBezTo>
                  <a:pt x="824" y="2743"/>
                  <a:pt x="823" y="2742"/>
                  <a:pt x="821" y="2742"/>
                </a:cubicBezTo>
                <a:close/>
                <a:moveTo>
                  <a:pt x="2111" y="2702"/>
                </a:moveTo>
                <a:cubicBezTo>
                  <a:pt x="2108" y="2697"/>
                  <a:pt x="2110" y="2691"/>
                  <a:pt x="2115" y="2688"/>
                </a:cubicBezTo>
                <a:cubicBezTo>
                  <a:pt x="2115" y="2688"/>
                  <a:pt x="2115" y="2688"/>
                  <a:pt x="2115" y="2688"/>
                </a:cubicBezTo>
                <a:cubicBezTo>
                  <a:pt x="2120" y="2686"/>
                  <a:pt x="2126" y="2688"/>
                  <a:pt x="2129" y="2692"/>
                </a:cubicBezTo>
                <a:cubicBezTo>
                  <a:pt x="2129" y="2692"/>
                  <a:pt x="2129" y="2692"/>
                  <a:pt x="2129" y="2692"/>
                </a:cubicBezTo>
                <a:cubicBezTo>
                  <a:pt x="2131" y="2697"/>
                  <a:pt x="2130" y="2703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3" y="2707"/>
                  <a:pt x="2122" y="2707"/>
                  <a:pt x="2120" y="2707"/>
                </a:cubicBezTo>
                <a:cubicBezTo>
                  <a:pt x="2120" y="2707"/>
                  <a:pt x="2120" y="2707"/>
                  <a:pt x="2120" y="2707"/>
                </a:cubicBezTo>
                <a:cubicBezTo>
                  <a:pt x="2116" y="2707"/>
                  <a:pt x="2113" y="2705"/>
                  <a:pt x="2111" y="2702"/>
                </a:cubicBezTo>
                <a:close/>
                <a:moveTo>
                  <a:pt x="653" y="2647"/>
                </a:moveTo>
                <a:cubicBezTo>
                  <a:pt x="648" y="2644"/>
                  <a:pt x="647" y="2638"/>
                  <a:pt x="650" y="2633"/>
                </a:cubicBezTo>
                <a:cubicBezTo>
                  <a:pt x="650" y="2633"/>
                  <a:pt x="650" y="2633"/>
                  <a:pt x="650" y="2633"/>
                </a:cubicBezTo>
                <a:cubicBezTo>
                  <a:pt x="653" y="2629"/>
                  <a:pt x="659" y="2628"/>
                  <a:pt x="664" y="2631"/>
                </a:cubicBezTo>
                <a:cubicBezTo>
                  <a:pt x="664" y="2631"/>
                  <a:pt x="664" y="2631"/>
                  <a:pt x="664" y="2631"/>
                </a:cubicBezTo>
                <a:cubicBezTo>
                  <a:pt x="668" y="2634"/>
                  <a:pt x="670" y="2640"/>
                  <a:pt x="667" y="2644"/>
                </a:cubicBezTo>
                <a:cubicBezTo>
                  <a:pt x="667" y="2644"/>
                  <a:pt x="667" y="2644"/>
                  <a:pt x="667" y="2644"/>
                </a:cubicBezTo>
                <a:cubicBezTo>
                  <a:pt x="665" y="2647"/>
                  <a:pt x="662" y="2649"/>
                  <a:pt x="658" y="2649"/>
                </a:cubicBezTo>
                <a:cubicBezTo>
                  <a:pt x="658" y="2649"/>
                  <a:pt x="658" y="2649"/>
                  <a:pt x="658" y="2649"/>
                </a:cubicBezTo>
                <a:cubicBezTo>
                  <a:pt x="656" y="2649"/>
                  <a:pt x="654" y="2648"/>
                  <a:pt x="653" y="2647"/>
                </a:cubicBezTo>
                <a:close/>
                <a:moveTo>
                  <a:pt x="2274" y="2600"/>
                </a:moveTo>
                <a:cubicBezTo>
                  <a:pt x="2271" y="2596"/>
                  <a:pt x="2271" y="2590"/>
                  <a:pt x="2276" y="2587"/>
                </a:cubicBezTo>
                <a:cubicBezTo>
                  <a:pt x="2276" y="2587"/>
                  <a:pt x="2276" y="2587"/>
                  <a:pt x="2276" y="2587"/>
                </a:cubicBezTo>
                <a:cubicBezTo>
                  <a:pt x="2280" y="2583"/>
                  <a:pt x="2287" y="2584"/>
                  <a:pt x="2290" y="2589"/>
                </a:cubicBezTo>
                <a:cubicBezTo>
                  <a:pt x="2290" y="2589"/>
                  <a:pt x="2290" y="2589"/>
                  <a:pt x="2290" y="2589"/>
                </a:cubicBezTo>
                <a:cubicBezTo>
                  <a:pt x="2293" y="2593"/>
                  <a:pt x="2292" y="2599"/>
                  <a:pt x="2288" y="2603"/>
                </a:cubicBezTo>
                <a:cubicBezTo>
                  <a:pt x="2288" y="2603"/>
                  <a:pt x="2288" y="2603"/>
                  <a:pt x="2288" y="2603"/>
                </a:cubicBezTo>
                <a:cubicBezTo>
                  <a:pt x="2286" y="2604"/>
                  <a:pt x="2284" y="2605"/>
                  <a:pt x="2282" y="2605"/>
                </a:cubicBezTo>
                <a:cubicBezTo>
                  <a:pt x="2282" y="2605"/>
                  <a:pt x="2282" y="2605"/>
                  <a:pt x="2282" y="2605"/>
                </a:cubicBezTo>
                <a:cubicBezTo>
                  <a:pt x="2279" y="2605"/>
                  <a:pt x="2276" y="2603"/>
                  <a:pt x="2274" y="2600"/>
                </a:cubicBezTo>
                <a:close/>
                <a:moveTo>
                  <a:pt x="498" y="2531"/>
                </a:moveTo>
                <a:cubicBezTo>
                  <a:pt x="498" y="2531"/>
                  <a:pt x="498" y="2531"/>
                  <a:pt x="498" y="2531"/>
                </a:cubicBezTo>
                <a:cubicBezTo>
                  <a:pt x="498" y="2531"/>
                  <a:pt x="498" y="2531"/>
                  <a:pt x="498" y="2531"/>
                </a:cubicBezTo>
                <a:cubicBezTo>
                  <a:pt x="494" y="2528"/>
                  <a:pt x="494" y="2521"/>
                  <a:pt x="497" y="2517"/>
                </a:cubicBezTo>
                <a:cubicBezTo>
                  <a:pt x="497" y="2517"/>
                  <a:pt x="497" y="2517"/>
                  <a:pt x="497" y="2517"/>
                </a:cubicBezTo>
                <a:cubicBezTo>
                  <a:pt x="501" y="2513"/>
                  <a:pt x="507" y="2512"/>
                  <a:pt x="511" y="2516"/>
                </a:cubicBezTo>
                <a:cubicBezTo>
                  <a:pt x="511" y="2516"/>
                  <a:pt x="511" y="2516"/>
                  <a:pt x="511" y="2516"/>
                </a:cubicBezTo>
                <a:cubicBezTo>
                  <a:pt x="516" y="2520"/>
                  <a:pt x="516" y="2526"/>
                  <a:pt x="512" y="2530"/>
                </a:cubicBezTo>
                <a:cubicBezTo>
                  <a:pt x="512" y="2530"/>
                  <a:pt x="512" y="2530"/>
                  <a:pt x="512" y="2530"/>
                </a:cubicBezTo>
                <a:cubicBezTo>
                  <a:pt x="510" y="2532"/>
                  <a:pt x="508" y="2534"/>
                  <a:pt x="505" y="2534"/>
                </a:cubicBezTo>
                <a:cubicBezTo>
                  <a:pt x="505" y="2534"/>
                  <a:pt x="505" y="2534"/>
                  <a:pt x="505" y="2534"/>
                </a:cubicBezTo>
                <a:cubicBezTo>
                  <a:pt x="503" y="2534"/>
                  <a:pt x="500" y="2533"/>
                  <a:pt x="498" y="2531"/>
                </a:cubicBezTo>
                <a:close/>
                <a:moveTo>
                  <a:pt x="2421" y="2478"/>
                </a:moveTo>
                <a:cubicBezTo>
                  <a:pt x="2418" y="2474"/>
                  <a:pt x="2418" y="2468"/>
                  <a:pt x="2422" y="2464"/>
                </a:cubicBezTo>
                <a:cubicBezTo>
                  <a:pt x="2422" y="2464"/>
                  <a:pt x="2422" y="2464"/>
                  <a:pt x="2422" y="2464"/>
                </a:cubicBezTo>
                <a:cubicBezTo>
                  <a:pt x="2426" y="2460"/>
                  <a:pt x="2432" y="2460"/>
                  <a:pt x="2436" y="2464"/>
                </a:cubicBezTo>
                <a:cubicBezTo>
                  <a:pt x="2436" y="2464"/>
                  <a:pt x="2436" y="2464"/>
                  <a:pt x="2436" y="2464"/>
                </a:cubicBezTo>
                <a:cubicBezTo>
                  <a:pt x="2440" y="2468"/>
                  <a:pt x="2440" y="2475"/>
                  <a:pt x="2436" y="2478"/>
                </a:cubicBezTo>
                <a:cubicBezTo>
                  <a:pt x="2436" y="2478"/>
                  <a:pt x="2436" y="2478"/>
                  <a:pt x="2436" y="2478"/>
                </a:cubicBezTo>
                <a:cubicBezTo>
                  <a:pt x="2434" y="2480"/>
                  <a:pt x="2431" y="2481"/>
                  <a:pt x="2429" y="2481"/>
                </a:cubicBezTo>
                <a:cubicBezTo>
                  <a:pt x="2429" y="2481"/>
                  <a:pt x="2429" y="2481"/>
                  <a:pt x="2429" y="2481"/>
                </a:cubicBezTo>
                <a:cubicBezTo>
                  <a:pt x="2426" y="2481"/>
                  <a:pt x="2423" y="2480"/>
                  <a:pt x="2421" y="2478"/>
                </a:cubicBezTo>
                <a:close/>
                <a:moveTo>
                  <a:pt x="361" y="2396"/>
                </a:moveTo>
                <a:cubicBezTo>
                  <a:pt x="361" y="2396"/>
                  <a:pt x="361" y="2396"/>
                  <a:pt x="361" y="2396"/>
                </a:cubicBezTo>
                <a:cubicBezTo>
                  <a:pt x="361" y="2396"/>
                  <a:pt x="361" y="2396"/>
                  <a:pt x="361" y="2396"/>
                </a:cubicBezTo>
                <a:cubicBezTo>
                  <a:pt x="357" y="2392"/>
                  <a:pt x="357" y="2385"/>
                  <a:pt x="362" y="2382"/>
                </a:cubicBezTo>
                <a:cubicBezTo>
                  <a:pt x="362" y="2382"/>
                  <a:pt x="362" y="2382"/>
                  <a:pt x="362" y="2382"/>
                </a:cubicBezTo>
                <a:cubicBezTo>
                  <a:pt x="366" y="2378"/>
                  <a:pt x="372" y="2378"/>
                  <a:pt x="376" y="2382"/>
                </a:cubicBezTo>
                <a:cubicBezTo>
                  <a:pt x="376" y="2382"/>
                  <a:pt x="376" y="2382"/>
                  <a:pt x="376" y="2382"/>
                </a:cubicBezTo>
                <a:cubicBezTo>
                  <a:pt x="379" y="2386"/>
                  <a:pt x="379" y="2393"/>
                  <a:pt x="375" y="2396"/>
                </a:cubicBezTo>
                <a:cubicBezTo>
                  <a:pt x="375" y="2396"/>
                  <a:pt x="375" y="2396"/>
                  <a:pt x="375" y="2396"/>
                </a:cubicBezTo>
                <a:cubicBezTo>
                  <a:pt x="373" y="2398"/>
                  <a:pt x="371" y="2399"/>
                  <a:pt x="368" y="2399"/>
                </a:cubicBezTo>
                <a:cubicBezTo>
                  <a:pt x="368" y="2399"/>
                  <a:pt x="368" y="2399"/>
                  <a:pt x="368" y="2399"/>
                </a:cubicBezTo>
                <a:cubicBezTo>
                  <a:pt x="366" y="2399"/>
                  <a:pt x="363" y="2398"/>
                  <a:pt x="361" y="2396"/>
                </a:cubicBezTo>
                <a:close/>
                <a:moveTo>
                  <a:pt x="2552" y="2337"/>
                </a:moveTo>
                <a:cubicBezTo>
                  <a:pt x="2547" y="2334"/>
                  <a:pt x="2547" y="2327"/>
                  <a:pt x="2550" y="2323"/>
                </a:cubicBezTo>
                <a:cubicBezTo>
                  <a:pt x="2550" y="2323"/>
                  <a:pt x="2550" y="2323"/>
                  <a:pt x="2550" y="2323"/>
                </a:cubicBezTo>
                <a:cubicBezTo>
                  <a:pt x="2553" y="2319"/>
                  <a:pt x="2560" y="2318"/>
                  <a:pt x="2564" y="2322"/>
                </a:cubicBezTo>
                <a:cubicBezTo>
                  <a:pt x="2564" y="2322"/>
                  <a:pt x="2564" y="2322"/>
                  <a:pt x="2564" y="2322"/>
                </a:cubicBezTo>
                <a:cubicBezTo>
                  <a:pt x="2568" y="2325"/>
                  <a:pt x="2569" y="2331"/>
                  <a:pt x="2566" y="2336"/>
                </a:cubicBezTo>
                <a:cubicBezTo>
                  <a:pt x="2566" y="2336"/>
                  <a:pt x="2566" y="2336"/>
                  <a:pt x="2566" y="2336"/>
                </a:cubicBezTo>
                <a:cubicBezTo>
                  <a:pt x="2564" y="2338"/>
                  <a:pt x="2561" y="2339"/>
                  <a:pt x="2558" y="2339"/>
                </a:cubicBezTo>
                <a:cubicBezTo>
                  <a:pt x="2558" y="2339"/>
                  <a:pt x="2558" y="2339"/>
                  <a:pt x="2558" y="2339"/>
                </a:cubicBezTo>
                <a:cubicBezTo>
                  <a:pt x="2556" y="2339"/>
                  <a:pt x="2553" y="2339"/>
                  <a:pt x="2552" y="2337"/>
                </a:cubicBezTo>
                <a:close/>
                <a:moveTo>
                  <a:pt x="243" y="2243"/>
                </a:moveTo>
                <a:cubicBezTo>
                  <a:pt x="239" y="2238"/>
                  <a:pt x="241" y="2232"/>
                  <a:pt x="245" y="2229"/>
                </a:cubicBezTo>
                <a:cubicBezTo>
                  <a:pt x="245" y="2229"/>
                  <a:pt x="245" y="2229"/>
                  <a:pt x="245" y="2229"/>
                </a:cubicBezTo>
                <a:cubicBezTo>
                  <a:pt x="250" y="2226"/>
                  <a:pt x="256" y="2227"/>
                  <a:pt x="259" y="2232"/>
                </a:cubicBezTo>
                <a:cubicBezTo>
                  <a:pt x="259" y="2232"/>
                  <a:pt x="259" y="2232"/>
                  <a:pt x="259" y="2232"/>
                </a:cubicBezTo>
                <a:cubicBezTo>
                  <a:pt x="262" y="2236"/>
                  <a:pt x="261" y="2243"/>
                  <a:pt x="256" y="2246"/>
                </a:cubicBezTo>
                <a:cubicBezTo>
                  <a:pt x="256" y="2246"/>
                  <a:pt x="256" y="2246"/>
                  <a:pt x="256" y="2246"/>
                </a:cubicBezTo>
                <a:cubicBezTo>
                  <a:pt x="255" y="2247"/>
                  <a:pt x="253" y="2247"/>
                  <a:pt x="251" y="2247"/>
                </a:cubicBezTo>
                <a:cubicBezTo>
                  <a:pt x="251" y="2247"/>
                  <a:pt x="251" y="2247"/>
                  <a:pt x="251" y="2247"/>
                </a:cubicBezTo>
                <a:cubicBezTo>
                  <a:pt x="248" y="2247"/>
                  <a:pt x="244" y="2246"/>
                  <a:pt x="243" y="2243"/>
                </a:cubicBezTo>
                <a:close/>
                <a:moveTo>
                  <a:pt x="2662" y="2180"/>
                </a:moveTo>
                <a:cubicBezTo>
                  <a:pt x="2657" y="2177"/>
                  <a:pt x="2656" y="2171"/>
                  <a:pt x="2658" y="2166"/>
                </a:cubicBezTo>
                <a:cubicBezTo>
                  <a:pt x="2658" y="2166"/>
                  <a:pt x="2658" y="2166"/>
                  <a:pt x="2658" y="2166"/>
                </a:cubicBezTo>
                <a:cubicBezTo>
                  <a:pt x="2661" y="2162"/>
                  <a:pt x="2667" y="2160"/>
                  <a:pt x="2672" y="2163"/>
                </a:cubicBezTo>
                <a:cubicBezTo>
                  <a:pt x="2672" y="2163"/>
                  <a:pt x="2672" y="2163"/>
                  <a:pt x="2672" y="2163"/>
                </a:cubicBezTo>
                <a:cubicBezTo>
                  <a:pt x="2677" y="2166"/>
                  <a:pt x="2678" y="2172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4" y="2180"/>
                  <a:pt x="2670" y="2182"/>
                  <a:pt x="2667" y="2182"/>
                </a:cubicBezTo>
                <a:cubicBezTo>
                  <a:pt x="2667" y="2182"/>
                  <a:pt x="2667" y="2182"/>
                  <a:pt x="2667" y="2182"/>
                </a:cubicBezTo>
                <a:cubicBezTo>
                  <a:pt x="2665" y="2182"/>
                  <a:pt x="2663" y="2181"/>
                  <a:pt x="2662" y="2180"/>
                </a:cubicBezTo>
                <a:close/>
                <a:moveTo>
                  <a:pt x="146" y="2076"/>
                </a:moveTo>
                <a:cubicBezTo>
                  <a:pt x="143" y="2071"/>
                  <a:pt x="145" y="2065"/>
                  <a:pt x="150" y="2063"/>
                </a:cubicBezTo>
                <a:cubicBezTo>
                  <a:pt x="150" y="2063"/>
                  <a:pt x="150" y="2063"/>
                  <a:pt x="150" y="2063"/>
                </a:cubicBezTo>
                <a:cubicBezTo>
                  <a:pt x="155" y="2060"/>
                  <a:pt x="161" y="2062"/>
                  <a:pt x="164" y="2067"/>
                </a:cubicBezTo>
                <a:cubicBezTo>
                  <a:pt x="164" y="2067"/>
                  <a:pt x="164" y="2067"/>
                  <a:pt x="164" y="2067"/>
                </a:cubicBezTo>
                <a:cubicBezTo>
                  <a:pt x="166" y="2072"/>
                  <a:pt x="164" y="2078"/>
                  <a:pt x="159" y="2081"/>
                </a:cubicBezTo>
                <a:cubicBezTo>
                  <a:pt x="159" y="2081"/>
                  <a:pt x="159" y="2081"/>
                  <a:pt x="159" y="2081"/>
                </a:cubicBezTo>
                <a:cubicBezTo>
                  <a:pt x="158" y="2081"/>
                  <a:pt x="156" y="2082"/>
                  <a:pt x="155" y="2082"/>
                </a:cubicBezTo>
                <a:cubicBezTo>
                  <a:pt x="155" y="2082"/>
                  <a:pt x="155" y="2082"/>
                  <a:pt x="155" y="2082"/>
                </a:cubicBezTo>
                <a:cubicBezTo>
                  <a:pt x="151" y="2082"/>
                  <a:pt x="147" y="2080"/>
                  <a:pt x="146" y="2076"/>
                </a:cubicBezTo>
                <a:close/>
                <a:moveTo>
                  <a:pt x="2750" y="2010"/>
                </a:moveTo>
                <a:cubicBezTo>
                  <a:pt x="2745" y="2008"/>
                  <a:pt x="2743" y="2002"/>
                  <a:pt x="2745" y="1997"/>
                </a:cubicBezTo>
                <a:cubicBezTo>
                  <a:pt x="2745" y="1997"/>
                  <a:pt x="2745" y="1997"/>
                  <a:pt x="2745" y="1997"/>
                </a:cubicBezTo>
                <a:cubicBezTo>
                  <a:pt x="2747" y="1992"/>
                  <a:pt x="2753" y="1989"/>
                  <a:pt x="2758" y="1991"/>
                </a:cubicBezTo>
                <a:cubicBezTo>
                  <a:pt x="2758" y="1991"/>
                  <a:pt x="2758" y="1991"/>
                  <a:pt x="2758" y="1991"/>
                </a:cubicBezTo>
                <a:cubicBezTo>
                  <a:pt x="2763" y="1994"/>
                  <a:pt x="2765" y="1999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2" y="2008"/>
                  <a:pt x="2758" y="2011"/>
                  <a:pt x="2754" y="2011"/>
                </a:cubicBezTo>
                <a:cubicBezTo>
                  <a:pt x="2754" y="2011"/>
                  <a:pt x="2754" y="2011"/>
                  <a:pt x="2754" y="2011"/>
                </a:cubicBezTo>
                <a:cubicBezTo>
                  <a:pt x="2753" y="2011"/>
                  <a:pt x="2751" y="2010"/>
                  <a:pt x="2750" y="2010"/>
                </a:cubicBezTo>
                <a:close/>
                <a:moveTo>
                  <a:pt x="72" y="1897"/>
                </a:moveTo>
                <a:cubicBezTo>
                  <a:pt x="70" y="1892"/>
                  <a:pt x="73" y="1886"/>
                  <a:pt x="78" y="1885"/>
                </a:cubicBezTo>
                <a:cubicBezTo>
                  <a:pt x="78" y="1885"/>
                  <a:pt x="78" y="1885"/>
                  <a:pt x="78" y="1885"/>
                </a:cubicBezTo>
                <a:cubicBezTo>
                  <a:pt x="84" y="1883"/>
                  <a:pt x="89" y="1886"/>
                  <a:pt x="91" y="1891"/>
                </a:cubicBezTo>
                <a:cubicBezTo>
                  <a:pt x="91" y="1891"/>
                  <a:pt x="91" y="1891"/>
                  <a:pt x="91" y="1891"/>
                </a:cubicBezTo>
                <a:cubicBezTo>
                  <a:pt x="93" y="1896"/>
                  <a:pt x="90" y="1902"/>
                  <a:pt x="85" y="1904"/>
                </a:cubicBezTo>
                <a:cubicBezTo>
                  <a:pt x="85" y="1904"/>
                  <a:pt x="85" y="1904"/>
                  <a:pt x="85" y="1904"/>
                </a:cubicBezTo>
                <a:cubicBezTo>
                  <a:pt x="84" y="1904"/>
                  <a:pt x="83" y="1904"/>
                  <a:pt x="82" y="1904"/>
                </a:cubicBezTo>
                <a:cubicBezTo>
                  <a:pt x="82" y="1904"/>
                  <a:pt x="82" y="1904"/>
                  <a:pt x="82" y="1904"/>
                </a:cubicBezTo>
                <a:cubicBezTo>
                  <a:pt x="77" y="1904"/>
                  <a:pt x="74" y="1902"/>
                  <a:pt x="72" y="1897"/>
                </a:cubicBezTo>
                <a:close/>
                <a:moveTo>
                  <a:pt x="2814" y="1829"/>
                </a:moveTo>
                <a:cubicBezTo>
                  <a:pt x="2809" y="1828"/>
                  <a:pt x="2806" y="1822"/>
                  <a:pt x="2808" y="1817"/>
                </a:cubicBezTo>
                <a:cubicBezTo>
                  <a:pt x="2808" y="1817"/>
                  <a:pt x="2808" y="1817"/>
                  <a:pt x="2808" y="1817"/>
                </a:cubicBezTo>
                <a:cubicBezTo>
                  <a:pt x="2809" y="1811"/>
                  <a:pt x="2814" y="1808"/>
                  <a:pt x="2820" y="1810"/>
                </a:cubicBezTo>
                <a:cubicBezTo>
                  <a:pt x="2820" y="1810"/>
                  <a:pt x="2820" y="1810"/>
                  <a:pt x="2820" y="1810"/>
                </a:cubicBezTo>
                <a:cubicBezTo>
                  <a:pt x="2825" y="1811"/>
                  <a:pt x="2828" y="1817"/>
                  <a:pt x="2827" y="1822"/>
                </a:cubicBezTo>
                <a:cubicBezTo>
                  <a:pt x="2827" y="1822"/>
                  <a:pt x="2827" y="1822"/>
                  <a:pt x="2827" y="1822"/>
                </a:cubicBezTo>
                <a:cubicBezTo>
                  <a:pt x="2826" y="1826"/>
                  <a:pt x="2822" y="1829"/>
                  <a:pt x="2817" y="1829"/>
                </a:cubicBezTo>
                <a:cubicBezTo>
                  <a:pt x="2817" y="1829"/>
                  <a:pt x="2817" y="1829"/>
                  <a:pt x="2817" y="1829"/>
                </a:cubicBezTo>
                <a:cubicBezTo>
                  <a:pt x="2816" y="1829"/>
                  <a:pt x="2815" y="1829"/>
                  <a:pt x="2814" y="1829"/>
                </a:cubicBezTo>
                <a:close/>
                <a:moveTo>
                  <a:pt x="23" y="1710"/>
                </a:moveTo>
                <a:cubicBezTo>
                  <a:pt x="23" y="1710"/>
                  <a:pt x="23" y="1710"/>
                  <a:pt x="23" y="1710"/>
                </a:cubicBezTo>
                <a:cubicBezTo>
                  <a:pt x="23" y="1710"/>
                  <a:pt x="23" y="1710"/>
                  <a:pt x="23" y="1710"/>
                </a:cubicBezTo>
                <a:cubicBezTo>
                  <a:pt x="22" y="1705"/>
                  <a:pt x="26" y="1700"/>
                  <a:pt x="31" y="1699"/>
                </a:cubicBezTo>
                <a:cubicBezTo>
                  <a:pt x="31" y="1699"/>
                  <a:pt x="31" y="1699"/>
                  <a:pt x="31" y="1699"/>
                </a:cubicBezTo>
                <a:cubicBezTo>
                  <a:pt x="37" y="1698"/>
                  <a:pt x="42" y="1701"/>
                  <a:pt x="43" y="1707"/>
                </a:cubicBezTo>
                <a:cubicBezTo>
                  <a:pt x="43" y="1707"/>
                  <a:pt x="43" y="1707"/>
                  <a:pt x="43" y="1707"/>
                </a:cubicBezTo>
                <a:cubicBezTo>
                  <a:pt x="44" y="1712"/>
                  <a:pt x="40" y="1717"/>
                  <a:pt x="35" y="1718"/>
                </a:cubicBezTo>
                <a:cubicBezTo>
                  <a:pt x="35" y="1718"/>
                  <a:pt x="35" y="1718"/>
                  <a:pt x="35" y="1718"/>
                </a:cubicBezTo>
                <a:cubicBezTo>
                  <a:pt x="34" y="1719"/>
                  <a:pt x="34" y="1719"/>
                  <a:pt x="33" y="1719"/>
                </a:cubicBezTo>
                <a:cubicBezTo>
                  <a:pt x="33" y="1719"/>
                  <a:pt x="33" y="1719"/>
                  <a:pt x="33" y="1719"/>
                </a:cubicBezTo>
                <a:cubicBezTo>
                  <a:pt x="28" y="1719"/>
                  <a:pt x="24" y="1715"/>
                  <a:pt x="23" y="1710"/>
                </a:cubicBezTo>
                <a:close/>
                <a:moveTo>
                  <a:pt x="2854" y="1641"/>
                </a:moveTo>
                <a:cubicBezTo>
                  <a:pt x="2849" y="1641"/>
                  <a:pt x="2845" y="1636"/>
                  <a:pt x="2845" y="1630"/>
                </a:cubicBezTo>
                <a:cubicBezTo>
                  <a:pt x="2845" y="1630"/>
                  <a:pt x="2845" y="1630"/>
                  <a:pt x="2845" y="1630"/>
                </a:cubicBezTo>
                <a:cubicBezTo>
                  <a:pt x="2846" y="1625"/>
                  <a:pt x="2851" y="1621"/>
                  <a:pt x="2857" y="1621"/>
                </a:cubicBezTo>
                <a:cubicBezTo>
                  <a:pt x="2857" y="1621"/>
                  <a:pt x="2857" y="1621"/>
                  <a:pt x="2857" y="1621"/>
                </a:cubicBezTo>
                <a:cubicBezTo>
                  <a:pt x="2862" y="1622"/>
                  <a:pt x="2866" y="1627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8"/>
                  <a:pt x="2860" y="1641"/>
                  <a:pt x="2855" y="1641"/>
                </a:cubicBezTo>
                <a:cubicBezTo>
                  <a:pt x="2855" y="1641"/>
                  <a:pt x="2855" y="1641"/>
                  <a:pt x="2855" y="1641"/>
                </a:cubicBezTo>
                <a:cubicBezTo>
                  <a:pt x="2855" y="1641"/>
                  <a:pt x="2854" y="1641"/>
                  <a:pt x="2854" y="1641"/>
                </a:cubicBezTo>
                <a:close/>
                <a:moveTo>
                  <a:pt x="0" y="1519"/>
                </a:moveTo>
                <a:cubicBezTo>
                  <a:pt x="0" y="1519"/>
                  <a:pt x="0" y="1519"/>
                  <a:pt x="0" y="1519"/>
                </a:cubicBezTo>
                <a:cubicBezTo>
                  <a:pt x="0" y="1519"/>
                  <a:pt x="0" y="1519"/>
                  <a:pt x="0" y="1519"/>
                </a:cubicBezTo>
                <a:cubicBezTo>
                  <a:pt x="0" y="1513"/>
                  <a:pt x="4" y="1509"/>
                  <a:pt x="10" y="1508"/>
                </a:cubicBezTo>
                <a:cubicBezTo>
                  <a:pt x="10" y="1508"/>
                  <a:pt x="10" y="1508"/>
                  <a:pt x="10" y="1508"/>
                </a:cubicBezTo>
                <a:cubicBezTo>
                  <a:pt x="15" y="1508"/>
                  <a:pt x="20" y="1512"/>
                  <a:pt x="20" y="1518"/>
                </a:cubicBezTo>
                <a:cubicBezTo>
                  <a:pt x="20" y="1518"/>
                  <a:pt x="20" y="1518"/>
                  <a:pt x="20" y="1518"/>
                </a:cubicBezTo>
                <a:cubicBezTo>
                  <a:pt x="20" y="1523"/>
                  <a:pt x="16" y="1528"/>
                  <a:pt x="11" y="1528"/>
                </a:cubicBezTo>
                <a:cubicBezTo>
                  <a:pt x="11" y="1528"/>
                  <a:pt x="11" y="1528"/>
                  <a:pt x="11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5" y="1528"/>
                  <a:pt x="0" y="1524"/>
                  <a:pt x="0" y="1519"/>
                </a:cubicBezTo>
                <a:close/>
                <a:moveTo>
                  <a:pt x="2858" y="1440"/>
                </a:moveTo>
                <a:cubicBezTo>
                  <a:pt x="2858" y="1434"/>
                  <a:pt x="2862" y="1430"/>
                  <a:pt x="2868" y="1430"/>
                </a:cubicBezTo>
                <a:cubicBezTo>
                  <a:pt x="2868" y="1430"/>
                  <a:pt x="2868" y="1430"/>
                  <a:pt x="2868" y="1430"/>
                </a:cubicBezTo>
                <a:cubicBezTo>
                  <a:pt x="2874" y="1430"/>
                  <a:pt x="2878" y="1434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6"/>
                  <a:pt x="2874" y="1450"/>
                  <a:pt x="2868" y="1450"/>
                </a:cubicBezTo>
                <a:cubicBezTo>
                  <a:pt x="2868" y="1450"/>
                  <a:pt x="2868" y="1450"/>
                  <a:pt x="2868" y="1450"/>
                </a:cubicBezTo>
                <a:cubicBezTo>
                  <a:pt x="2862" y="1450"/>
                  <a:pt x="2858" y="1446"/>
                  <a:pt x="2858" y="1440"/>
                </a:cubicBezTo>
                <a:close/>
                <a:moveTo>
                  <a:pt x="12" y="1336"/>
                </a:moveTo>
                <a:cubicBezTo>
                  <a:pt x="6" y="1336"/>
                  <a:pt x="2" y="1331"/>
                  <a:pt x="2" y="1326"/>
                </a:cubicBezTo>
                <a:cubicBezTo>
                  <a:pt x="2" y="1326"/>
                  <a:pt x="2" y="1326"/>
                  <a:pt x="2" y="1326"/>
                </a:cubicBezTo>
                <a:cubicBezTo>
                  <a:pt x="3" y="1320"/>
                  <a:pt x="8" y="1316"/>
                  <a:pt x="13" y="1316"/>
                </a:cubicBezTo>
                <a:cubicBezTo>
                  <a:pt x="13" y="1316"/>
                  <a:pt x="13" y="1316"/>
                  <a:pt x="13" y="1316"/>
                </a:cubicBezTo>
                <a:cubicBezTo>
                  <a:pt x="19" y="1317"/>
                  <a:pt x="23" y="1322"/>
                  <a:pt x="22" y="1327"/>
                </a:cubicBezTo>
                <a:cubicBezTo>
                  <a:pt x="22" y="1327"/>
                  <a:pt x="22" y="1327"/>
                  <a:pt x="22" y="1327"/>
                </a:cubicBezTo>
                <a:cubicBezTo>
                  <a:pt x="22" y="1332"/>
                  <a:pt x="18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lose/>
                <a:moveTo>
                  <a:pt x="2850" y="1285"/>
                </a:moveTo>
                <a:cubicBezTo>
                  <a:pt x="2849" y="1279"/>
                  <a:pt x="2853" y="1275"/>
                  <a:pt x="2858" y="1274"/>
                </a:cubicBezTo>
                <a:cubicBezTo>
                  <a:pt x="2858" y="1274"/>
                  <a:pt x="2858" y="1274"/>
                  <a:pt x="2858" y="1274"/>
                </a:cubicBezTo>
                <a:cubicBezTo>
                  <a:pt x="2864" y="1273"/>
                  <a:pt x="2869" y="1277"/>
                  <a:pt x="2870" y="1283"/>
                </a:cubicBezTo>
                <a:cubicBezTo>
                  <a:pt x="2870" y="1283"/>
                  <a:pt x="2870" y="1283"/>
                  <a:pt x="2870" y="1283"/>
                </a:cubicBezTo>
                <a:cubicBezTo>
                  <a:pt x="2870" y="1288"/>
                  <a:pt x="2866" y="1293"/>
                  <a:pt x="2861" y="1294"/>
                </a:cubicBezTo>
                <a:cubicBezTo>
                  <a:pt x="2861" y="1294"/>
                  <a:pt x="2861" y="1294"/>
                  <a:pt x="2861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55" y="1294"/>
                  <a:pt x="2850" y="1290"/>
                  <a:pt x="2850" y="1285"/>
                </a:cubicBezTo>
                <a:close/>
                <a:moveTo>
                  <a:pt x="38" y="1146"/>
                </a:moveTo>
                <a:cubicBezTo>
                  <a:pt x="33" y="1145"/>
                  <a:pt x="29" y="1140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2" y="1129"/>
                  <a:pt x="37" y="1126"/>
                  <a:pt x="42" y="1127"/>
                </a:cubicBezTo>
                <a:cubicBezTo>
                  <a:pt x="42" y="1127"/>
                  <a:pt x="42" y="1127"/>
                  <a:pt x="42" y="1127"/>
                </a:cubicBezTo>
                <a:cubicBezTo>
                  <a:pt x="48" y="1128"/>
                  <a:pt x="51" y="1133"/>
                  <a:pt x="50" y="1139"/>
                </a:cubicBezTo>
                <a:cubicBezTo>
                  <a:pt x="50" y="1139"/>
                  <a:pt x="50" y="1139"/>
                  <a:pt x="50" y="1139"/>
                </a:cubicBezTo>
                <a:cubicBezTo>
                  <a:pt x="49" y="1143"/>
                  <a:pt x="45" y="1147"/>
                  <a:pt x="40" y="1147"/>
                </a:cubicBezTo>
                <a:cubicBezTo>
                  <a:pt x="40" y="1147"/>
                  <a:pt x="40" y="1147"/>
                  <a:pt x="40" y="1147"/>
                </a:cubicBezTo>
                <a:cubicBezTo>
                  <a:pt x="40" y="1147"/>
                  <a:pt x="39" y="1147"/>
                  <a:pt x="38" y="1146"/>
                </a:cubicBezTo>
                <a:close/>
                <a:moveTo>
                  <a:pt x="2816" y="1097"/>
                </a:moveTo>
                <a:cubicBezTo>
                  <a:pt x="2815" y="1092"/>
                  <a:pt x="2818" y="1087"/>
                  <a:pt x="2824" y="1085"/>
                </a:cubicBezTo>
                <a:cubicBezTo>
                  <a:pt x="2824" y="1085"/>
                  <a:pt x="2824" y="1085"/>
                  <a:pt x="2824" y="1085"/>
                </a:cubicBezTo>
                <a:cubicBezTo>
                  <a:pt x="2829" y="1084"/>
                  <a:pt x="2834" y="1087"/>
                  <a:pt x="2836" y="1093"/>
                </a:cubicBezTo>
                <a:cubicBezTo>
                  <a:pt x="2836" y="1093"/>
                  <a:pt x="2836" y="1093"/>
                  <a:pt x="2836" y="1093"/>
                </a:cubicBezTo>
                <a:cubicBezTo>
                  <a:pt x="2837" y="1098"/>
                  <a:pt x="2834" y="1103"/>
                  <a:pt x="2829" y="1105"/>
                </a:cubicBezTo>
                <a:cubicBezTo>
                  <a:pt x="2829" y="1105"/>
                  <a:pt x="2829" y="1105"/>
                  <a:pt x="2829" y="1105"/>
                </a:cubicBezTo>
                <a:cubicBezTo>
                  <a:pt x="2828" y="1105"/>
                  <a:pt x="2827" y="1105"/>
                  <a:pt x="2826" y="1105"/>
                </a:cubicBezTo>
                <a:cubicBezTo>
                  <a:pt x="2826" y="1105"/>
                  <a:pt x="2826" y="1105"/>
                  <a:pt x="2826" y="1105"/>
                </a:cubicBezTo>
                <a:cubicBezTo>
                  <a:pt x="2822" y="1105"/>
                  <a:pt x="2818" y="1102"/>
                  <a:pt x="2816" y="1097"/>
                </a:cubicBezTo>
                <a:close/>
                <a:moveTo>
                  <a:pt x="90" y="962"/>
                </a:moveTo>
                <a:cubicBezTo>
                  <a:pt x="85" y="960"/>
                  <a:pt x="82" y="954"/>
                  <a:pt x="84" y="949"/>
                </a:cubicBezTo>
                <a:cubicBezTo>
                  <a:pt x="84" y="949"/>
                  <a:pt x="84" y="949"/>
                  <a:pt x="84" y="949"/>
                </a:cubicBezTo>
                <a:cubicBezTo>
                  <a:pt x="86" y="944"/>
                  <a:pt x="92" y="941"/>
                  <a:pt x="97" y="943"/>
                </a:cubicBezTo>
                <a:cubicBezTo>
                  <a:pt x="97" y="943"/>
                  <a:pt x="97" y="943"/>
                  <a:pt x="97" y="943"/>
                </a:cubicBezTo>
                <a:cubicBezTo>
                  <a:pt x="102" y="945"/>
                  <a:pt x="105" y="950"/>
                  <a:pt x="103" y="956"/>
                </a:cubicBezTo>
                <a:cubicBezTo>
                  <a:pt x="103" y="956"/>
                  <a:pt x="103" y="956"/>
                  <a:pt x="103" y="956"/>
                </a:cubicBezTo>
                <a:cubicBezTo>
                  <a:pt x="101" y="960"/>
                  <a:pt x="97" y="962"/>
                  <a:pt x="93" y="962"/>
                </a:cubicBezTo>
                <a:cubicBezTo>
                  <a:pt x="93" y="962"/>
                  <a:pt x="93" y="962"/>
                  <a:pt x="93" y="962"/>
                </a:cubicBezTo>
                <a:cubicBezTo>
                  <a:pt x="92" y="962"/>
                  <a:pt x="91" y="962"/>
                  <a:pt x="90" y="962"/>
                </a:cubicBezTo>
                <a:close/>
                <a:moveTo>
                  <a:pt x="2758" y="916"/>
                </a:moveTo>
                <a:cubicBezTo>
                  <a:pt x="2756" y="911"/>
                  <a:pt x="2759" y="905"/>
                  <a:pt x="2764" y="903"/>
                </a:cubicBezTo>
                <a:cubicBezTo>
                  <a:pt x="2764" y="903"/>
                  <a:pt x="2764" y="903"/>
                  <a:pt x="2764" y="903"/>
                </a:cubicBezTo>
                <a:cubicBezTo>
                  <a:pt x="2769" y="901"/>
                  <a:pt x="2775" y="904"/>
                  <a:pt x="2777" y="909"/>
                </a:cubicBezTo>
                <a:cubicBezTo>
                  <a:pt x="2777" y="909"/>
                  <a:pt x="2777" y="909"/>
                  <a:pt x="2777" y="909"/>
                </a:cubicBezTo>
                <a:cubicBezTo>
                  <a:pt x="2779" y="914"/>
                  <a:pt x="2776" y="920"/>
                  <a:pt x="2771" y="922"/>
                </a:cubicBezTo>
                <a:cubicBezTo>
                  <a:pt x="2771" y="922"/>
                  <a:pt x="2771" y="922"/>
                  <a:pt x="2771" y="922"/>
                </a:cubicBezTo>
                <a:cubicBezTo>
                  <a:pt x="2770" y="922"/>
                  <a:pt x="2769" y="922"/>
                  <a:pt x="2768" y="922"/>
                </a:cubicBezTo>
                <a:cubicBezTo>
                  <a:pt x="2768" y="922"/>
                  <a:pt x="2768" y="922"/>
                  <a:pt x="2768" y="922"/>
                </a:cubicBezTo>
                <a:cubicBezTo>
                  <a:pt x="2764" y="922"/>
                  <a:pt x="2760" y="920"/>
                  <a:pt x="2758" y="916"/>
                </a:cubicBezTo>
                <a:close/>
                <a:moveTo>
                  <a:pt x="166" y="786"/>
                </a:moveTo>
                <a:cubicBezTo>
                  <a:pt x="161" y="783"/>
                  <a:pt x="159" y="777"/>
                  <a:pt x="162" y="772"/>
                </a:cubicBezTo>
                <a:cubicBezTo>
                  <a:pt x="162" y="772"/>
                  <a:pt x="162" y="772"/>
                  <a:pt x="162" y="772"/>
                </a:cubicBezTo>
                <a:cubicBezTo>
                  <a:pt x="165" y="767"/>
                  <a:pt x="171" y="765"/>
                  <a:pt x="175" y="768"/>
                </a:cubicBezTo>
                <a:cubicBezTo>
                  <a:pt x="175" y="768"/>
                  <a:pt x="175" y="768"/>
                  <a:pt x="175" y="768"/>
                </a:cubicBezTo>
                <a:cubicBezTo>
                  <a:pt x="180" y="770"/>
                  <a:pt x="182" y="776"/>
                  <a:pt x="180" y="781"/>
                </a:cubicBezTo>
                <a:cubicBezTo>
                  <a:pt x="180" y="781"/>
                  <a:pt x="180" y="781"/>
                  <a:pt x="180" y="781"/>
                </a:cubicBezTo>
                <a:cubicBezTo>
                  <a:pt x="178" y="785"/>
                  <a:pt x="174" y="787"/>
                  <a:pt x="171" y="787"/>
                </a:cubicBezTo>
                <a:cubicBezTo>
                  <a:pt x="171" y="787"/>
                  <a:pt x="171" y="787"/>
                  <a:pt x="171" y="787"/>
                </a:cubicBezTo>
                <a:cubicBezTo>
                  <a:pt x="169" y="787"/>
                  <a:pt x="168" y="786"/>
                  <a:pt x="166" y="786"/>
                </a:cubicBezTo>
                <a:close/>
                <a:moveTo>
                  <a:pt x="2676" y="744"/>
                </a:moveTo>
                <a:cubicBezTo>
                  <a:pt x="2676" y="744"/>
                  <a:pt x="2676" y="744"/>
                  <a:pt x="2676" y="744"/>
                </a:cubicBezTo>
                <a:cubicBezTo>
                  <a:pt x="2674" y="740"/>
                  <a:pt x="2675" y="733"/>
                  <a:pt x="2680" y="731"/>
                </a:cubicBezTo>
                <a:cubicBezTo>
                  <a:pt x="2680" y="731"/>
                  <a:pt x="2680" y="731"/>
                  <a:pt x="2680" y="731"/>
                </a:cubicBezTo>
                <a:cubicBezTo>
                  <a:pt x="2685" y="728"/>
                  <a:pt x="2691" y="730"/>
                  <a:pt x="2694" y="735"/>
                </a:cubicBezTo>
                <a:cubicBezTo>
                  <a:pt x="2694" y="735"/>
                  <a:pt x="2694" y="735"/>
                  <a:pt x="2694" y="735"/>
                </a:cubicBezTo>
                <a:cubicBezTo>
                  <a:pt x="2696" y="739"/>
                  <a:pt x="2695" y="745"/>
                  <a:pt x="2690" y="748"/>
                </a:cubicBezTo>
                <a:cubicBezTo>
                  <a:pt x="2690" y="748"/>
                  <a:pt x="2690" y="748"/>
                  <a:pt x="2690" y="748"/>
                </a:cubicBezTo>
                <a:cubicBezTo>
                  <a:pt x="2688" y="749"/>
                  <a:pt x="2687" y="749"/>
                  <a:pt x="2685" y="749"/>
                </a:cubicBezTo>
                <a:cubicBezTo>
                  <a:pt x="2685" y="749"/>
                  <a:pt x="2685" y="749"/>
                  <a:pt x="2685" y="749"/>
                </a:cubicBezTo>
                <a:cubicBezTo>
                  <a:pt x="2681" y="749"/>
                  <a:pt x="2678" y="748"/>
                  <a:pt x="2676" y="744"/>
                </a:cubicBezTo>
                <a:close/>
                <a:moveTo>
                  <a:pt x="265" y="621"/>
                </a:moveTo>
                <a:cubicBezTo>
                  <a:pt x="261" y="618"/>
                  <a:pt x="260" y="612"/>
                  <a:pt x="263" y="607"/>
                </a:cubicBezTo>
                <a:cubicBezTo>
                  <a:pt x="263" y="607"/>
                  <a:pt x="263" y="607"/>
                  <a:pt x="263" y="607"/>
                </a:cubicBezTo>
                <a:cubicBezTo>
                  <a:pt x="266" y="603"/>
                  <a:pt x="272" y="602"/>
                  <a:pt x="277" y="605"/>
                </a:cubicBezTo>
                <a:cubicBezTo>
                  <a:pt x="277" y="605"/>
                  <a:pt x="277" y="605"/>
                  <a:pt x="277" y="605"/>
                </a:cubicBezTo>
                <a:cubicBezTo>
                  <a:pt x="281" y="608"/>
                  <a:pt x="283" y="614"/>
                  <a:pt x="279" y="619"/>
                </a:cubicBezTo>
                <a:cubicBezTo>
                  <a:pt x="279" y="619"/>
                  <a:pt x="279" y="619"/>
                  <a:pt x="279" y="619"/>
                </a:cubicBezTo>
                <a:cubicBezTo>
                  <a:pt x="277" y="622"/>
                  <a:pt x="274" y="623"/>
                  <a:pt x="271" y="623"/>
                </a:cubicBezTo>
                <a:cubicBezTo>
                  <a:pt x="271" y="623"/>
                  <a:pt x="271" y="623"/>
                  <a:pt x="271" y="623"/>
                </a:cubicBezTo>
                <a:cubicBezTo>
                  <a:pt x="269" y="623"/>
                  <a:pt x="267" y="623"/>
                  <a:pt x="265" y="621"/>
                </a:cubicBezTo>
                <a:close/>
                <a:moveTo>
                  <a:pt x="2572" y="585"/>
                </a:moveTo>
                <a:cubicBezTo>
                  <a:pt x="2569" y="581"/>
                  <a:pt x="2569" y="574"/>
                  <a:pt x="2574" y="571"/>
                </a:cubicBezTo>
                <a:cubicBezTo>
                  <a:pt x="2574" y="571"/>
                  <a:pt x="2574" y="571"/>
                  <a:pt x="2574" y="571"/>
                </a:cubicBezTo>
                <a:cubicBezTo>
                  <a:pt x="2578" y="568"/>
                  <a:pt x="2585" y="569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91" y="577"/>
                  <a:pt x="2590" y="584"/>
                  <a:pt x="2586" y="587"/>
                </a:cubicBezTo>
                <a:cubicBezTo>
                  <a:pt x="2586" y="587"/>
                  <a:pt x="2586" y="587"/>
                  <a:pt x="2586" y="587"/>
                </a:cubicBezTo>
                <a:cubicBezTo>
                  <a:pt x="2584" y="588"/>
                  <a:pt x="2582" y="589"/>
                  <a:pt x="2580" y="589"/>
                </a:cubicBezTo>
                <a:cubicBezTo>
                  <a:pt x="2580" y="589"/>
                  <a:pt x="2580" y="589"/>
                  <a:pt x="2580" y="589"/>
                </a:cubicBezTo>
                <a:cubicBezTo>
                  <a:pt x="2577" y="589"/>
                  <a:pt x="2574" y="588"/>
                  <a:pt x="2572" y="585"/>
                </a:cubicBezTo>
                <a:close/>
                <a:moveTo>
                  <a:pt x="386" y="472"/>
                </a:moveTo>
                <a:cubicBezTo>
                  <a:pt x="382" y="468"/>
                  <a:pt x="381" y="462"/>
                  <a:pt x="385" y="458"/>
                </a:cubicBezTo>
                <a:cubicBezTo>
                  <a:pt x="385" y="458"/>
                  <a:pt x="385" y="458"/>
                  <a:pt x="385" y="458"/>
                </a:cubicBezTo>
                <a:cubicBezTo>
                  <a:pt x="389" y="454"/>
                  <a:pt x="395" y="453"/>
                  <a:pt x="399" y="457"/>
                </a:cubicBezTo>
                <a:cubicBezTo>
                  <a:pt x="399" y="457"/>
                  <a:pt x="399" y="457"/>
                  <a:pt x="399" y="457"/>
                </a:cubicBezTo>
                <a:cubicBezTo>
                  <a:pt x="403" y="461"/>
                  <a:pt x="404" y="467"/>
                  <a:pt x="400" y="471"/>
                </a:cubicBezTo>
                <a:cubicBezTo>
                  <a:pt x="400" y="471"/>
                  <a:pt x="400" y="471"/>
                  <a:pt x="400" y="471"/>
                </a:cubicBezTo>
                <a:cubicBezTo>
                  <a:pt x="398" y="473"/>
                  <a:pt x="395" y="474"/>
                  <a:pt x="392" y="474"/>
                </a:cubicBezTo>
                <a:cubicBezTo>
                  <a:pt x="392" y="474"/>
                  <a:pt x="392" y="474"/>
                  <a:pt x="392" y="474"/>
                </a:cubicBezTo>
                <a:cubicBezTo>
                  <a:pt x="390" y="474"/>
                  <a:pt x="388" y="474"/>
                  <a:pt x="386" y="472"/>
                </a:cubicBezTo>
                <a:close/>
                <a:moveTo>
                  <a:pt x="2447" y="441"/>
                </a:moveTo>
                <a:cubicBezTo>
                  <a:pt x="2443" y="437"/>
                  <a:pt x="2443" y="431"/>
                  <a:pt x="2447" y="427"/>
                </a:cubicBezTo>
                <a:cubicBezTo>
                  <a:pt x="2447" y="427"/>
                  <a:pt x="2447" y="427"/>
                  <a:pt x="2447" y="427"/>
                </a:cubicBezTo>
                <a:cubicBezTo>
                  <a:pt x="2451" y="423"/>
                  <a:pt x="2458" y="423"/>
                  <a:pt x="2461" y="427"/>
                </a:cubicBezTo>
                <a:cubicBezTo>
                  <a:pt x="2461" y="427"/>
                  <a:pt x="2461" y="427"/>
                  <a:pt x="2461" y="427"/>
                </a:cubicBezTo>
                <a:cubicBezTo>
                  <a:pt x="2465" y="431"/>
                  <a:pt x="2465" y="437"/>
                  <a:pt x="2461" y="441"/>
                </a:cubicBezTo>
                <a:cubicBezTo>
                  <a:pt x="2461" y="441"/>
                  <a:pt x="2461" y="441"/>
                  <a:pt x="2461" y="441"/>
                </a:cubicBezTo>
                <a:cubicBezTo>
                  <a:pt x="2459" y="443"/>
                  <a:pt x="2457" y="444"/>
                  <a:pt x="2454" y="444"/>
                </a:cubicBezTo>
                <a:cubicBezTo>
                  <a:pt x="2454" y="444"/>
                  <a:pt x="2454" y="444"/>
                  <a:pt x="2454" y="444"/>
                </a:cubicBezTo>
                <a:cubicBezTo>
                  <a:pt x="2452" y="444"/>
                  <a:pt x="2449" y="443"/>
                  <a:pt x="2447" y="441"/>
                </a:cubicBezTo>
                <a:close/>
                <a:moveTo>
                  <a:pt x="525" y="340"/>
                </a:moveTo>
                <a:cubicBezTo>
                  <a:pt x="521" y="335"/>
                  <a:pt x="522" y="329"/>
                  <a:pt x="526" y="326"/>
                </a:cubicBezTo>
                <a:cubicBezTo>
                  <a:pt x="526" y="326"/>
                  <a:pt x="526" y="326"/>
                  <a:pt x="526" y="326"/>
                </a:cubicBezTo>
                <a:cubicBezTo>
                  <a:pt x="530" y="322"/>
                  <a:pt x="537" y="323"/>
                  <a:pt x="540" y="327"/>
                </a:cubicBezTo>
                <a:cubicBezTo>
                  <a:pt x="540" y="327"/>
                  <a:pt x="540" y="327"/>
                  <a:pt x="540" y="327"/>
                </a:cubicBezTo>
                <a:cubicBezTo>
                  <a:pt x="544" y="331"/>
                  <a:pt x="543" y="338"/>
                  <a:pt x="539" y="341"/>
                </a:cubicBezTo>
                <a:cubicBezTo>
                  <a:pt x="539" y="341"/>
                  <a:pt x="539" y="341"/>
                  <a:pt x="539" y="341"/>
                </a:cubicBezTo>
                <a:cubicBezTo>
                  <a:pt x="537" y="343"/>
                  <a:pt x="535" y="343"/>
                  <a:pt x="532" y="343"/>
                </a:cubicBezTo>
                <a:cubicBezTo>
                  <a:pt x="532" y="343"/>
                  <a:pt x="532" y="343"/>
                  <a:pt x="532" y="343"/>
                </a:cubicBezTo>
                <a:cubicBezTo>
                  <a:pt x="529" y="343"/>
                  <a:pt x="527" y="342"/>
                  <a:pt x="525" y="340"/>
                </a:cubicBezTo>
                <a:close/>
                <a:moveTo>
                  <a:pt x="2305" y="315"/>
                </a:moveTo>
                <a:cubicBezTo>
                  <a:pt x="2305" y="315"/>
                  <a:pt x="2305" y="315"/>
                  <a:pt x="2305" y="315"/>
                </a:cubicBezTo>
                <a:cubicBezTo>
                  <a:pt x="2300" y="312"/>
                  <a:pt x="2299" y="305"/>
                  <a:pt x="2303" y="301"/>
                </a:cubicBezTo>
                <a:cubicBezTo>
                  <a:pt x="2303" y="301"/>
                  <a:pt x="2303" y="301"/>
                  <a:pt x="2303" y="301"/>
                </a:cubicBezTo>
                <a:cubicBezTo>
                  <a:pt x="2306" y="297"/>
                  <a:pt x="2312" y="296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21" y="302"/>
                  <a:pt x="2322" y="309"/>
                  <a:pt x="2319" y="313"/>
                </a:cubicBezTo>
                <a:cubicBezTo>
                  <a:pt x="2319" y="313"/>
                  <a:pt x="2319" y="313"/>
                  <a:pt x="2319" y="313"/>
                </a:cubicBezTo>
                <a:cubicBezTo>
                  <a:pt x="2317" y="316"/>
                  <a:pt x="2314" y="317"/>
                  <a:pt x="2311" y="317"/>
                </a:cubicBezTo>
                <a:cubicBezTo>
                  <a:pt x="2311" y="317"/>
                  <a:pt x="2311" y="317"/>
                  <a:pt x="2311" y="317"/>
                </a:cubicBezTo>
                <a:cubicBezTo>
                  <a:pt x="2308" y="317"/>
                  <a:pt x="2306" y="316"/>
                  <a:pt x="2305" y="315"/>
                </a:cubicBezTo>
                <a:close/>
                <a:moveTo>
                  <a:pt x="680" y="227"/>
                </a:moveTo>
                <a:cubicBezTo>
                  <a:pt x="677" y="222"/>
                  <a:pt x="679" y="216"/>
                  <a:pt x="683" y="213"/>
                </a:cubicBezTo>
                <a:cubicBezTo>
                  <a:pt x="683" y="213"/>
                  <a:pt x="683" y="213"/>
                  <a:pt x="683" y="213"/>
                </a:cubicBezTo>
                <a:cubicBezTo>
                  <a:pt x="688" y="211"/>
                  <a:pt x="694" y="212"/>
                  <a:pt x="697" y="217"/>
                </a:cubicBezTo>
                <a:cubicBezTo>
                  <a:pt x="697" y="217"/>
                  <a:pt x="697" y="217"/>
                  <a:pt x="697" y="217"/>
                </a:cubicBezTo>
                <a:cubicBezTo>
                  <a:pt x="700" y="221"/>
                  <a:pt x="698" y="228"/>
                  <a:pt x="694" y="230"/>
                </a:cubicBezTo>
                <a:cubicBezTo>
                  <a:pt x="694" y="230"/>
                  <a:pt x="694" y="230"/>
                  <a:pt x="694" y="230"/>
                </a:cubicBezTo>
                <a:cubicBezTo>
                  <a:pt x="692" y="231"/>
                  <a:pt x="690" y="232"/>
                  <a:pt x="688" y="232"/>
                </a:cubicBezTo>
                <a:cubicBezTo>
                  <a:pt x="688" y="232"/>
                  <a:pt x="688" y="232"/>
                  <a:pt x="688" y="232"/>
                </a:cubicBezTo>
                <a:cubicBezTo>
                  <a:pt x="685" y="232"/>
                  <a:pt x="682" y="230"/>
                  <a:pt x="680" y="227"/>
                </a:cubicBezTo>
                <a:close/>
                <a:moveTo>
                  <a:pt x="2146" y="209"/>
                </a:moveTo>
                <a:cubicBezTo>
                  <a:pt x="2146" y="209"/>
                  <a:pt x="2146" y="209"/>
                  <a:pt x="2146" y="209"/>
                </a:cubicBezTo>
                <a:cubicBezTo>
                  <a:pt x="2141" y="206"/>
                  <a:pt x="2140" y="200"/>
                  <a:pt x="2143" y="195"/>
                </a:cubicBezTo>
                <a:cubicBezTo>
                  <a:pt x="2143" y="195"/>
                  <a:pt x="2143" y="195"/>
                  <a:pt x="2143" y="195"/>
                </a:cubicBezTo>
                <a:cubicBezTo>
                  <a:pt x="2145" y="190"/>
                  <a:pt x="2151" y="189"/>
                  <a:pt x="2156" y="192"/>
                </a:cubicBezTo>
                <a:cubicBezTo>
                  <a:pt x="2156" y="192"/>
                  <a:pt x="2156" y="192"/>
                  <a:pt x="2156" y="192"/>
                </a:cubicBezTo>
                <a:cubicBezTo>
                  <a:pt x="2161" y="194"/>
                  <a:pt x="2163" y="200"/>
                  <a:pt x="2160" y="205"/>
                </a:cubicBezTo>
                <a:cubicBezTo>
                  <a:pt x="2160" y="205"/>
                  <a:pt x="2160" y="205"/>
                  <a:pt x="2160" y="205"/>
                </a:cubicBezTo>
                <a:cubicBezTo>
                  <a:pt x="2158" y="208"/>
                  <a:pt x="2155" y="210"/>
                  <a:pt x="2151" y="210"/>
                </a:cubicBezTo>
                <a:cubicBezTo>
                  <a:pt x="2151" y="210"/>
                  <a:pt x="2151" y="210"/>
                  <a:pt x="2151" y="210"/>
                </a:cubicBezTo>
                <a:cubicBezTo>
                  <a:pt x="2150" y="210"/>
                  <a:pt x="2148" y="210"/>
                  <a:pt x="2146" y="209"/>
                </a:cubicBezTo>
                <a:close/>
                <a:moveTo>
                  <a:pt x="849" y="137"/>
                </a:moveTo>
                <a:cubicBezTo>
                  <a:pt x="847" y="132"/>
                  <a:pt x="849" y="126"/>
                  <a:pt x="854" y="123"/>
                </a:cubicBezTo>
                <a:cubicBezTo>
                  <a:pt x="854" y="123"/>
                  <a:pt x="854" y="123"/>
                  <a:pt x="854" y="123"/>
                </a:cubicBezTo>
                <a:cubicBezTo>
                  <a:pt x="859" y="121"/>
                  <a:pt x="865" y="123"/>
                  <a:pt x="867" y="128"/>
                </a:cubicBezTo>
                <a:cubicBezTo>
                  <a:pt x="867" y="128"/>
                  <a:pt x="867" y="128"/>
                  <a:pt x="867" y="128"/>
                </a:cubicBezTo>
                <a:cubicBezTo>
                  <a:pt x="869" y="133"/>
                  <a:pt x="867" y="139"/>
                  <a:pt x="862" y="142"/>
                </a:cubicBezTo>
                <a:cubicBezTo>
                  <a:pt x="862" y="142"/>
                  <a:pt x="862" y="142"/>
                  <a:pt x="862" y="142"/>
                </a:cubicBezTo>
                <a:cubicBezTo>
                  <a:pt x="861" y="142"/>
                  <a:pt x="859" y="143"/>
                  <a:pt x="858" y="143"/>
                </a:cubicBezTo>
                <a:cubicBezTo>
                  <a:pt x="858" y="143"/>
                  <a:pt x="858" y="143"/>
                  <a:pt x="858" y="143"/>
                </a:cubicBezTo>
                <a:cubicBezTo>
                  <a:pt x="854" y="143"/>
                  <a:pt x="851" y="140"/>
                  <a:pt x="849" y="137"/>
                </a:cubicBezTo>
                <a:close/>
                <a:moveTo>
                  <a:pt x="1975" y="125"/>
                </a:moveTo>
                <a:cubicBezTo>
                  <a:pt x="1970" y="123"/>
                  <a:pt x="1968" y="117"/>
                  <a:pt x="1970" y="112"/>
                </a:cubicBezTo>
                <a:cubicBezTo>
                  <a:pt x="1970" y="112"/>
                  <a:pt x="1970" y="112"/>
                  <a:pt x="1970" y="112"/>
                </a:cubicBezTo>
                <a:cubicBezTo>
                  <a:pt x="1972" y="107"/>
                  <a:pt x="1978" y="104"/>
                  <a:pt x="1983" y="107"/>
                </a:cubicBezTo>
                <a:cubicBezTo>
                  <a:pt x="1983" y="107"/>
                  <a:pt x="1983" y="107"/>
                  <a:pt x="1983" y="107"/>
                </a:cubicBezTo>
                <a:cubicBezTo>
                  <a:pt x="1988" y="109"/>
                  <a:pt x="1990" y="115"/>
                  <a:pt x="1988" y="120"/>
                </a:cubicBezTo>
                <a:cubicBezTo>
                  <a:pt x="1988" y="120"/>
                  <a:pt x="1988" y="120"/>
                  <a:pt x="1988" y="120"/>
                </a:cubicBezTo>
                <a:cubicBezTo>
                  <a:pt x="1987" y="123"/>
                  <a:pt x="1983" y="126"/>
                  <a:pt x="1979" y="126"/>
                </a:cubicBezTo>
                <a:cubicBezTo>
                  <a:pt x="1979" y="126"/>
                  <a:pt x="1979" y="126"/>
                  <a:pt x="1979" y="126"/>
                </a:cubicBezTo>
                <a:cubicBezTo>
                  <a:pt x="1978" y="126"/>
                  <a:pt x="1976" y="126"/>
                  <a:pt x="1975" y="125"/>
                </a:cubicBezTo>
                <a:close/>
                <a:moveTo>
                  <a:pt x="1029" y="69"/>
                </a:moveTo>
                <a:cubicBezTo>
                  <a:pt x="1027" y="64"/>
                  <a:pt x="1030" y="59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41" y="56"/>
                  <a:pt x="1046" y="59"/>
                  <a:pt x="1048" y="64"/>
                </a:cubicBezTo>
                <a:cubicBezTo>
                  <a:pt x="1048" y="64"/>
                  <a:pt x="1048" y="64"/>
                  <a:pt x="1048" y="64"/>
                </a:cubicBezTo>
                <a:cubicBezTo>
                  <a:pt x="1049" y="69"/>
                  <a:pt x="1046" y="75"/>
                  <a:pt x="1041" y="76"/>
                </a:cubicBezTo>
                <a:cubicBezTo>
                  <a:pt x="1041" y="76"/>
                  <a:pt x="1041" y="76"/>
                  <a:pt x="1041" y="76"/>
                </a:cubicBezTo>
                <a:cubicBezTo>
                  <a:pt x="1040" y="77"/>
                  <a:pt x="1039" y="77"/>
                  <a:pt x="1038" y="77"/>
                </a:cubicBezTo>
                <a:cubicBezTo>
                  <a:pt x="1038" y="77"/>
                  <a:pt x="1038" y="77"/>
                  <a:pt x="1038" y="77"/>
                </a:cubicBezTo>
                <a:cubicBezTo>
                  <a:pt x="1034" y="77"/>
                  <a:pt x="1030" y="74"/>
                  <a:pt x="1029" y="69"/>
                </a:cubicBezTo>
                <a:close/>
                <a:moveTo>
                  <a:pt x="1794" y="65"/>
                </a:moveTo>
                <a:cubicBezTo>
                  <a:pt x="1789" y="64"/>
                  <a:pt x="1786" y="58"/>
                  <a:pt x="1787" y="53"/>
                </a:cubicBezTo>
                <a:cubicBezTo>
                  <a:pt x="1787" y="53"/>
                  <a:pt x="1787" y="53"/>
                  <a:pt x="1787" y="53"/>
                </a:cubicBezTo>
                <a:cubicBezTo>
                  <a:pt x="1788" y="48"/>
                  <a:pt x="1794" y="44"/>
                  <a:pt x="1799" y="46"/>
                </a:cubicBezTo>
                <a:cubicBezTo>
                  <a:pt x="1799" y="46"/>
                  <a:pt x="1799" y="46"/>
                  <a:pt x="1799" y="46"/>
                </a:cubicBezTo>
                <a:cubicBezTo>
                  <a:pt x="1805" y="47"/>
                  <a:pt x="1808" y="53"/>
                  <a:pt x="1806" y="58"/>
                </a:cubicBezTo>
                <a:cubicBezTo>
                  <a:pt x="1806" y="58"/>
                  <a:pt x="1806" y="58"/>
                  <a:pt x="1806" y="58"/>
                </a:cubicBezTo>
                <a:cubicBezTo>
                  <a:pt x="1805" y="62"/>
                  <a:pt x="1801" y="65"/>
                  <a:pt x="1797" y="65"/>
                </a:cubicBezTo>
                <a:cubicBezTo>
                  <a:pt x="1797" y="65"/>
                  <a:pt x="1797" y="65"/>
                  <a:pt x="1797" y="65"/>
                </a:cubicBezTo>
                <a:cubicBezTo>
                  <a:pt x="1796" y="65"/>
                  <a:pt x="1795" y="65"/>
                  <a:pt x="1794" y="65"/>
                </a:cubicBezTo>
                <a:close/>
                <a:moveTo>
                  <a:pt x="1216" y="27"/>
                </a:moveTo>
                <a:cubicBezTo>
                  <a:pt x="1215" y="22"/>
                  <a:pt x="1219" y="17"/>
                  <a:pt x="1224" y="16"/>
                </a:cubicBezTo>
                <a:cubicBezTo>
                  <a:pt x="1224" y="16"/>
                  <a:pt x="1224" y="16"/>
                  <a:pt x="1224" y="16"/>
                </a:cubicBezTo>
                <a:cubicBezTo>
                  <a:pt x="1229" y="15"/>
                  <a:pt x="1235" y="19"/>
                  <a:pt x="1235" y="24"/>
                </a:cubicBezTo>
                <a:cubicBezTo>
                  <a:pt x="1235" y="24"/>
                  <a:pt x="1235" y="24"/>
                  <a:pt x="1235" y="24"/>
                </a:cubicBezTo>
                <a:cubicBezTo>
                  <a:pt x="1236" y="30"/>
                  <a:pt x="1232" y="35"/>
                  <a:pt x="1227" y="36"/>
                </a:cubicBezTo>
                <a:cubicBezTo>
                  <a:pt x="1227" y="36"/>
                  <a:pt x="1227" y="36"/>
                  <a:pt x="1227" y="36"/>
                </a:cubicBezTo>
                <a:cubicBezTo>
                  <a:pt x="1226" y="36"/>
                  <a:pt x="1226" y="36"/>
                  <a:pt x="1225" y="36"/>
                </a:cubicBezTo>
                <a:cubicBezTo>
                  <a:pt x="1225" y="36"/>
                  <a:pt x="1225" y="36"/>
                  <a:pt x="1225" y="36"/>
                </a:cubicBezTo>
                <a:cubicBezTo>
                  <a:pt x="1221" y="36"/>
                  <a:pt x="1216" y="32"/>
                  <a:pt x="1216" y="27"/>
                </a:cubicBezTo>
                <a:close/>
                <a:moveTo>
                  <a:pt x="1607" y="30"/>
                </a:moveTo>
                <a:cubicBezTo>
                  <a:pt x="1602" y="29"/>
                  <a:pt x="1598" y="24"/>
                  <a:pt x="1598" y="19"/>
                </a:cubicBezTo>
                <a:cubicBezTo>
                  <a:pt x="1598" y="19"/>
                  <a:pt x="1598" y="19"/>
                  <a:pt x="1598" y="19"/>
                </a:cubicBezTo>
                <a:cubicBezTo>
                  <a:pt x="1599" y="13"/>
                  <a:pt x="1604" y="9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15" y="11"/>
                  <a:pt x="1619" y="16"/>
                  <a:pt x="1618" y="21"/>
                </a:cubicBezTo>
                <a:cubicBezTo>
                  <a:pt x="1618" y="21"/>
                  <a:pt x="1618" y="21"/>
                  <a:pt x="1618" y="21"/>
                </a:cubicBezTo>
                <a:cubicBezTo>
                  <a:pt x="1618" y="26"/>
                  <a:pt x="1613" y="30"/>
                  <a:pt x="1608" y="30"/>
                </a:cubicBezTo>
                <a:cubicBezTo>
                  <a:pt x="1608" y="30"/>
                  <a:pt x="1608" y="30"/>
                  <a:pt x="1608" y="30"/>
                </a:cubicBezTo>
                <a:cubicBezTo>
                  <a:pt x="1608" y="30"/>
                  <a:pt x="1607" y="30"/>
                  <a:pt x="1607" y="30"/>
                </a:cubicBezTo>
                <a:close/>
                <a:moveTo>
                  <a:pt x="1407" y="10"/>
                </a:moveTo>
                <a:cubicBezTo>
                  <a:pt x="1407" y="5"/>
                  <a:pt x="1411" y="0"/>
                  <a:pt x="1417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22" y="0"/>
                  <a:pt x="1427" y="4"/>
                  <a:pt x="1427" y="10"/>
                </a:cubicBezTo>
                <a:cubicBezTo>
                  <a:pt x="1427" y="10"/>
                  <a:pt x="1427" y="10"/>
                  <a:pt x="1427" y="10"/>
                </a:cubicBezTo>
                <a:cubicBezTo>
                  <a:pt x="1427" y="16"/>
                  <a:pt x="1422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1" y="20"/>
                  <a:pt x="1407" y="16"/>
                  <a:pt x="1407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A5600-8C8A-0342-805F-271240C42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4" t="12408" r="33507" b="32909"/>
          <a:stretch/>
        </p:blipFill>
        <p:spPr>
          <a:xfrm>
            <a:off x="4987636" y="1702214"/>
            <a:ext cx="2299855" cy="27237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1173F0B-709C-594A-931B-28183517031B}"/>
              </a:ext>
            </a:extLst>
          </p:cNvPr>
          <p:cNvSpPr>
            <a:spLocks/>
          </p:cNvSpPr>
          <p:nvPr/>
        </p:nvSpPr>
        <p:spPr bwMode="auto">
          <a:xfrm rot="1009430">
            <a:off x="4910829" y="3692663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A4EBC-119B-F64B-95EB-51CA6277A96F}"/>
              </a:ext>
            </a:extLst>
          </p:cNvPr>
          <p:cNvSpPr txBox="1"/>
          <p:nvPr/>
        </p:nvSpPr>
        <p:spPr>
          <a:xfrm>
            <a:off x="550057" y="1773978"/>
            <a:ext cx="273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She is a data analyst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BD893-8C01-9947-BBAD-F806ED02AA9D}"/>
              </a:ext>
            </a:extLst>
          </p:cNvPr>
          <p:cNvSpPr txBox="1"/>
          <p:nvPr/>
        </p:nvSpPr>
        <p:spPr>
          <a:xfrm>
            <a:off x="-21509" y="346438"/>
            <a:ext cx="662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Let’s meet Laura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94F58E-1A57-5F4B-B5A7-780ADBE77149}"/>
              </a:ext>
            </a:extLst>
          </p:cNvPr>
          <p:cNvCxnSpPr>
            <a:cxnSpLocks/>
          </p:cNvCxnSpPr>
          <p:nvPr/>
        </p:nvCxnSpPr>
        <p:spPr>
          <a:xfrm flipH="1" flipV="1">
            <a:off x="2396485" y="2374212"/>
            <a:ext cx="1741574" cy="340498"/>
          </a:xfrm>
          <a:prstGeom prst="straightConnector1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E215822-E071-9842-9D37-7824DDD0A130}"/>
              </a:ext>
            </a:extLst>
          </p:cNvPr>
          <p:cNvSpPr txBox="1"/>
          <p:nvPr/>
        </p:nvSpPr>
        <p:spPr>
          <a:xfrm>
            <a:off x="9373123" y="2781119"/>
            <a:ext cx="2738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Interprets data and turns it into information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A6351B-3D37-3F42-AE47-34FA7F197235}"/>
              </a:ext>
            </a:extLst>
          </p:cNvPr>
          <p:cNvCxnSpPr>
            <a:cxnSpLocks/>
          </p:cNvCxnSpPr>
          <p:nvPr/>
        </p:nvCxnSpPr>
        <p:spPr>
          <a:xfrm flipV="1">
            <a:off x="7943754" y="3258173"/>
            <a:ext cx="1248912" cy="113092"/>
          </a:xfrm>
          <a:prstGeom prst="straightConnector1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78C522-CBD7-A545-9D27-ADFEE83CD024}"/>
              </a:ext>
            </a:extLst>
          </p:cNvPr>
          <p:cNvSpPr txBox="1"/>
          <p:nvPr/>
        </p:nvSpPr>
        <p:spPr>
          <a:xfrm>
            <a:off x="9131194" y="4552875"/>
            <a:ext cx="3027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Some taks: Inspect, collect, transform, validate, integrate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6CB16A-1C1D-9246-ABEF-B82CE8D86DDE}"/>
              </a:ext>
            </a:extLst>
          </p:cNvPr>
          <p:cNvCxnSpPr>
            <a:cxnSpLocks/>
          </p:cNvCxnSpPr>
          <p:nvPr/>
        </p:nvCxnSpPr>
        <p:spPr>
          <a:xfrm>
            <a:off x="7626773" y="4682869"/>
            <a:ext cx="1311067" cy="536477"/>
          </a:xfrm>
          <a:prstGeom prst="straightConnector1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376BE2-17E3-3147-BDEC-0769A97653CB}"/>
              </a:ext>
            </a:extLst>
          </p:cNvPr>
          <p:cNvSpPr txBox="1"/>
          <p:nvPr/>
        </p:nvSpPr>
        <p:spPr>
          <a:xfrm>
            <a:off x="560726" y="3948896"/>
            <a:ext cx="273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Works with datasets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BD8A36-8D48-0C48-8EBE-46148FB9EF81}"/>
              </a:ext>
            </a:extLst>
          </p:cNvPr>
          <p:cNvCxnSpPr>
            <a:cxnSpLocks/>
          </p:cNvCxnSpPr>
          <p:nvPr/>
        </p:nvCxnSpPr>
        <p:spPr>
          <a:xfrm flipH="1">
            <a:off x="2407154" y="4143291"/>
            <a:ext cx="2024591" cy="405839"/>
          </a:xfrm>
          <a:prstGeom prst="straightConnector1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4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7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6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6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59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5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10" grpId="0"/>
          <p:bldP spid="29" grpId="0"/>
          <p:bldP spid="32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4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7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6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6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59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5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5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6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10" grpId="0"/>
          <p:bldP spid="29" grpId="0"/>
          <p:bldP spid="32" grpId="0"/>
          <p:bldP spid="3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Stage 5: Ranking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44F565-C47D-744F-93FF-5FD46CACA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581140"/>
              </p:ext>
            </p:extLst>
          </p:nvPr>
        </p:nvGraphicFramePr>
        <p:xfrm>
          <a:off x="6246748" y="2530354"/>
          <a:ext cx="5599726" cy="1797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183">
                  <a:extLst>
                    <a:ext uri="{9D8B030D-6E8A-4147-A177-3AD203B41FA5}">
                      <a16:colId xmlns:a16="http://schemas.microsoft.com/office/drawing/2014/main" val="1841589210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3442090142"/>
                    </a:ext>
                  </a:extLst>
                </a:gridCol>
                <a:gridCol w="1546013">
                  <a:extLst>
                    <a:ext uri="{9D8B030D-6E8A-4147-A177-3AD203B41FA5}">
                      <a16:colId xmlns:a16="http://schemas.microsoft.com/office/drawing/2014/main" val="2134422722"/>
                    </a:ext>
                  </a:extLst>
                </a:gridCol>
              </a:tblGrid>
              <a:tr h="477177">
                <a:tc>
                  <a:txBody>
                    <a:bodyPr/>
                    <a:lstStyle/>
                    <a:p>
                      <a:endParaRPr lang="en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Class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2647"/>
                  </a:ext>
                </a:extLst>
              </a:tr>
              <a:tr h="477177">
                <a:tc>
                  <a:txBody>
                    <a:bodyPr/>
                    <a:lstStyle/>
                    <a:p>
                      <a:r>
                        <a:rPr lang="en-ES" dirty="0"/>
                        <a:t>(Country, ariport name)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968475"/>
                  </a:ext>
                </a:extLst>
              </a:tr>
              <a:tr h="477177">
                <a:tc>
                  <a:txBody>
                    <a:bodyPr/>
                    <a:lstStyle/>
                    <a:p>
                      <a:r>
                        <a:rPr lang="en-ES" dirty="0"/>
                        <a:t>(Country, Nation)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40545"/>
                  </a:ext>
                </a:extLst>
              </a:tr>
              <a:tr h="276460">
                <a:tc>
                  <a:txBody>
                    <a:bodyPr/>
                    <a:lstStyle/>
                    <a:p>
                      <a:r>
                        <a:rPr lang="en-ES" dirty="0"/>
                        <a:t>(Country, Job)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3086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3D681F-742A-F141-8E92-2D78AF73AFBC}"/>
              </a:ext>
            </a:extLst>
          </p:cNvPr>
          <p:cNvSpPr txBox="1"/>
          <p:nvPr/>
        </p:nvSpPr>
        <p:spPr>
          <a:xfrm>
            <a:off x="345526" y="2068689"/>
            <a:ext cx="55997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ES" dirty="0"/>
              <a:t>Rules:</a:t>
            </a:r>
          </a:p>
          <a:p>
            <a:pPr algn="l"/>
            <a:endParaRPr lang="en-ES" dirty="0"/>
          </a:p>
          <a:p>
            <a:pPr algn="l"/>
            <a:r>
              <a:rPr lang="en-ES" dirty="0"/>
              <a:t>If confidence level for Class 0 &gt; 50% and</a:t>
            </a:r>
          </a:p>
          <a:p>
            <a:pPr algn="l"/>
            <a:r>
              <a:rPr lang="en-ES" dirty="0"/>
              <a:t> higher confidence from Class 1,2,3,4: downgrade class for the next inferior class</a:t>
            </a:r>
          </a:p>
          <a:p>
            <a:pPr algn="l"/>
            <a:endParaRPr lang="en-ES" dirty="0"/>
          </a:p>
          <a:p>
            <a:pPr algn="l"/>
            <a:r>
              <a:rPr lang="en-ES" dirty="0"/>
              <a:t>If confidence level is low &lt;= 50%, if higher probability is from a joinable class but confidence level from Class 0 is close to it. We downgrade the class . Empirical threshold use of 0.1</a:t>
            </a:r>
          </a:p>
        </p:txBody>
      </p:sp>
    </p:spTree>
    <p:extLst>
      <p:ext uri="{BB962C8B-B14F-4D97-AF65-F5344CB8AC3E}">
        <p14:creationId xmlns:p14="http://schemas.microsoft.com/office/powerpoint/2010/main" val="344233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9063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Validation: Experiment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206A6-61D2-AF46-9680-83644FEC59E4}"/>
              </a:ext>
            </a:extLst>
          </p:cNvPr>
          <p:cNvSpPr/>
          <p:nvPr/>
        </p:nvSpPr>
        <p:spPr>
          <a:xfrm>
            <a:off x="50799" y="1504295"/>
            <a:ext cx="118059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i="1" dirty="0">
                <a:latin typeface="Helvetica" pitchFamily="2" charset="0"/>
              </a:rPr>
              <a:t>The model identifies join attributes for new datasets that belong to the same domain of those datasets used in the training</a:t>
            </a:r>
            <a:endParaRPr lang="en-GB" sz="2400" b="1" i="1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21E72-95E5-E84C-854A-A8E5CB91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792" y="3116635"/>
            <a:ext cx="992817" cy="101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D25CC-83F2-2B46-A403-E6BC9B2901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792" y="4809460"/>
            <a:ext cx="992817" cy="1013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47C81-F8B0-4E48-BDF4-8AF65FDE2F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580" y="2720057"/>
            <a:ext cx="992817" cy="1013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3E2EF-5174-EE4E-84B8-531C9AB85D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580" y="4118409"/>
            <a:ext cx="992818" cy="1013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5798D-7039-034E-9D99-CF2C9C8F72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2580" y="5456859"/>
            <a:ext cx="992818" cy="1013588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FCE63E0D-A4C8-B44D-ADDE-D63F00423419}"/>
              </a:ext>
            </a:extLst>
          </p:cNvPr>
          <p:cNvSpPr>
            <a:spLocks/>
          </p:cNvSpPr>
          <p:nvPr/>
        </p:nvSpPr>
        <p:spPr bwMode="auto">
          <a:xfrm>
            <a:off x="-29196615" y="-14066397"/>
            <a:ext cx="18188983" cy="18196619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CAEC3E-999E-964E-8B3E-11C42195DEB5}"/>
              </a:ext>
            </a:extLst>
          </p:cNvPr>
          <p:cNvSpPr/>
          <p:nvPr/>
        </p:nvSpPr>
        <p:spPr>
          <a:xfrm>
            <a:off x="1741702" y="3429000"/>
            <a:ext cx="4592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 university ranks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68 joinable attributes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090D9-22A6-C247-925C-89DBEC5FA6F5}"/>
              </a:ext>
            </a:extLst>
          </p:cNvPr>
          <p:cNvSpPr/>
          <p:nvPr/>
        </p:nvSpPr>
        <p:spPr>
          <a:xfrm>
            <a:off x="1726669" y="4992051"/>
            <a:ext cx="45923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Billboard lyrics 1964 -2015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454 joinable attributes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8C19CF-F6F5-2149-AF29-1C0BB731FC68}"/>
              </a:ext>
            </a:extLst>
          </p:cNvPr>
          <p:cNvSpPr/>
          <p:nvPr/>
        </p:nvSpPr>
        <p:spPr>
          <a:xfrm>
            <a:off x="7923893" y="2928755"/>
            <a:ext cx="4268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Movies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624 joinable attributes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F84CE2-B462-8B43-A0FD-F66329F099AA}"/>
              </a:ext>
            </a:extLst>
          </p:cNvPr>
          <p:cNvSpPr/>
          <p:nvPr/>
        </p:nvSpPr>
        <p:spPr>
          <a:xfrm>
            <a:off x="7923893" y="4303523"/>
            <a:ext cx="4268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Minimum Wage US.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172 joinable attributes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0BBF60-A0E9-B946-A72F-93121978FC4C}"/>
              </a:ext>
            </a:extLst>
          </p:cNvPr>
          <p:cNvSpPr/>
          <p:nvPr/>
        </p:nvSpPr>
        <p:spPr>
          <a:xfrm>
            <a:off x="7923893" y="5623730"/>
            <a:ext cx="36963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 acquisitions. 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258 joinable attributes</a:t>
            </a:r>
          </a:p>
        </p:txBody>
      </p:sp>
    </p:spTree>
    <p:extLst>
      <p:ext uri="{BB962C8B-B14F-4D97-AF65-F5344CB8AC3E}">
        <p14:creationId xmlns:p14="http://schemas.microsoft.com/office/powerpoint/2010/main" val="28620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1093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Experiment 1: 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Results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7F468-9291-D442-A94B-9FB5498F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270" y="1753870"/>
            <a:ext cx="7995460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7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9063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Validation: Experiment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206A6-61D2-AF46-9680-83644FEC59E4}"/>
              </a:ext>
            </a:extLst>
          </p:cNvPr>
          <p:cNvSpPr/>
          <p:nvPr/>
        </p:nvSpPr>
        <p:spPr>
          <a:xfrm>
            <a:off x="50799" y="1504295"/>
            <a:ext cx="11805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i="1" dirty="0">
                <a:latin typeface="Helvetica" pitchFamily="2" charset="0"/>
              </a:rPr>
              <a:t>The model identifies joinable attributes for unseen topics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0AEF6-BC76-A14B-902A-74AD07B166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599" y="4929300"/>
            <a:ext cx="1173027" cy="1133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B6493-9733-CB4C-9A3E-2A710E0B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7132" y="2404737"/>
            <a:ext cx="1059735" cy="1024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F3AC3-3ED0-C84C-9114-7B45A6B1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599" y="2984673"/>
            <a:ext cx="1059735" cy="1024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08F-B350-454B-90FC-B8EC8ADDB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254" y="4008934"/>
            <a:ext cx="875490" cy="8461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AFAF62-DEF8-E04A-9F92-712507A3B4BD}"/>
              </a:ext>
            </a:extLst>
          </p:cNvPr>
          <p:cNvSpPr/>
          <p:nvPr/>
        </p:nvSpPr>
        <p:spPr>
          <a:xfrm>
            <a:off x="1853450" y="3177938"/>
            <a:ext cx="3810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Parks from Vancouver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28E55-CC54-8041-B35A-7E0BDB4048F5}"/>
              </a:ext>
            </a:extLst>
          </p:cNvPr>
          <p:cNvSpPr/>
          <p:nvPr/>
        </p:nvSpPr>
        <p:spPr>
          <a:xfrm>
            <a:off x="1897850" y="5129857"/>
            <a:ext cx="4979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Videogrames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datasets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D41AA7-7FB9-E746-AF56-27C88C079D8E}"/>
              </a:ext>
            </a:extLst>
          </p:cNvPr>
          <p:cNvSpPr/>
          <p:nvPr/>
        </p:nvSpPr>
        <p:spPr>
          <a:xfrm>
            <a:off x="7594224" y="2577773"/>
            <a:ext cx="5664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Chemical structures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datasets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68DA1B-0A41-DD40-A880-9661E4AE1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254" y="5252038"/>
            <a:ext cx="875490" cy="8461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FA9171-9D3B-D249-9B29-DAE368811F0C}"/>
              </a:ext>
            </a:extLst>
          </p:cNvPr>
          <p:cNvSpPr/>
          <p:nvPr/>
        </p:nvSpPr>
        <p:spPr>
          <a:xfrm>
            <a:off x="7594223" y="3927111"/>
            <a:ext cx="5664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Carcinogenesis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datasets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72DF3-C95A-AE4F-B4BC-00CA3EE35DCD}"/>
              </a:ext>
            </a:extLst>
          </p:cNvPr>
          <p:cNvSpPr/>
          <p:nvPr/>
        </p:nvSpPr>
        <p:spPr>
          <a:xfrm>
            <a:off x="7594223" y="5274820"/>
            <a:ext cx="5664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Toxicology</a:t>
            </a:r>
          </a:p>
          <a:p>
            <a:r>
              <a:rPr lang="en-ES" sz="2400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datasets</a:t>
            </a:r>
          </a:p>
        </p:txBody>
      </p:sp>
    </p:spTree>
    <p:extLst>
      <p:ext uri="{BB962C8B-B14F-4D97-AF65-F5344CB8AC3E}">
        <p14:creationId xmlns:p14="http://schemas.microsoft.com/office/powerpoint/2010/main" val="290224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9287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Experiment 2: </a:t>
            </a: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Results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C2BC-FDEF-3349-A99B-9B8A6C7C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1531620"/>
            <a:ext cx="7969250" cy="42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09" y="346438"/>
            <a:ext cx="3780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Demo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61D07-FE70-8946-B428-0C7B7832C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8" r="20872"/>
          <a:stretch/>
        </p:blipFill>
        <p:spPr>
          <a:xfrm>
            <a:off x="3176954" y="1269768"/>
            <a:ext cx="5838092" cy="4722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018C02-9CA7-7848-8B6F-65D37F37BD67}"/>
              </a:ext>
            </a:extLst>
          </p:cNvPr>
          <p:cNvGrpSpPr/>
          <p:nvPr/>
        </p:nvGrpSpPr>
        <p:grpSpPr>
          <a:xfrm>
            <a:off x="4234376" y="4550615"/>
            <a:ext cx="416687" cy="416686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5" name="Freeform 46">
              <a:extLst>
                <a:ext uri="{FF2B5EF4-FFF2-40B4-BE49-F238E27FC236}">
                  <a16:creationId xmlns:a16="http://schemas.microsoft.com/office/drawing/2014/main" id="{F33B7EB0-9826-224B-BB78-8E74B64D3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BD04C54C-A966-1841-8E03-CDE3F7BAD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F1EC8F-98B7-CB49-9557-5457408F84C2}"/>
              </a:ext>
            </a:extLst>
          </p:cNvPr>
          <p:cNvGrpSpPr/>
          <p:nvPr/>
        </p:nvGrpSpPr>
        <p:grpSpPr>
          <a:xfrm>
            <a:off x="2721906" y="2449138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8" name="Freeform 48">
              <a:extLst>
                <a:ext uri="{FF2B5EF4-FFF2-40B4-BE49-F238E27FC236}">
                  <a16:creationId xmlns:a16="http://schemas.microsoft.com/office/drawing/2014/main" id="{70BB861C-487F-DC47-B73A-1BE4C5515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9" name="Freeform 49">
              <a:extLst>
                <a:ext uri="{FF2B5EF4-FFF2-40B4-BE49-F238E27FC236}">
                  <a16:creationId xmlns:a16="http://schemas.microsoft.com/office/drawing/2014/main" id="{A5541810-614E-7845-8D17-CBA006136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312527-88E3-0841-9455-3F11C5972572}"/>
              </a:ext>
            </a:extLst>
          </p:cNvPr>
          <p:cNvGrpSpPr/>
          <p:nvPr/>
        </p:nvGrpSpPr>
        <p:grpSpPr>
          <a:xfrm>
            <a:off x="8114369" y="4333990"/>
            <a:ext cx="194387" cy="194387"/>
            <a:chOff x="9175399" y="8544046"/>
            <a:chExt cx="626208" cy="626207"/>
          </a:xfrm>
        </p:grpSpPr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922027F7-D049-1B40-9BBB-76FF3E58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F720C291-C56B-6244-B003-D9479C3DE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791AF7-8B97-2B49-B34B-6CD57AD1A5CD}"/>
              </a:ext>
            </a:extLst>
          </p:cNvPr>
          <p:cNvGrpSpPr/>
          <p:nvPr/>
        </p:nvGrpSpPr>
        <p:grpSpPr>
          <a:xfrm>
            <a:off x="2836191" y="5236935"/>
            <a:ext cx="163780" cy="158891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1FC02668-D69E-6146-8069-C452C40F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AA989A02-5E2C-8248-AA55-7FCFB429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1D09FE-52B5-A642-8D85-D2A8E6EA68BD}"/>
              </a:ext>
            </a:extLst>
          </p:cNvPr>
          <p:cNvGrpSpPr/>
          <p:nvPr/>
        </p:nvGrpSpPr>
        <p:grpSpPr>
          <a:xfrm>
            <a:off x="6919366" y="1005344"/>
            <a:ext cx="416687" cy="416686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B5D07260-B64B-2747-A951-6C3D33C79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BB84BF2F-5799-1143-A398-1062B0222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>
                <a:solidFill>
                  <a:srgbClr val="172144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8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5E2A0F7A-7385-2644-A1EB-D67A1491143E}"/>
              </a:ext>
            </a:extLst>
          </p:cNvPr>
          <p:cNvSpPr>
            <a:spLocks/>
          </p:cNvSpPr>
          <p:nvPr/>
        </p:nvSpPr>
        <p:spPr bwMode="auto">
          <a:xfrm rot="17772035">
            <a:off x="226057" y="1541777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FEF2283-4BEE-7449-8E37-F3EC591B96DC}"/>
              </a:ext>
            </a:extLst>
          </p:cNvPr>
          <p:cNvSpPr>
            <a:spLocks/>
          </p:cNvSpPr>
          <p:nvPr/>
        </p:nvSpPr>
        <p:spPr bwMode="auto">
          <a:xfrm rot="1800000">
            <a:off x="235022" y="1743184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1853F60-D558-4743-B898-B5DA8651A9BA}"/>
              </a:ext>
            </a:extLst>
          </p:cNvPr>
          <p:cNvSpPr>
            <a:spLocks/>
          </p:cNvSpPr>
          <p:nvPr/>
        </p:nvSpPr>
        <p:spPr bwMode="auto">
          <a:xfrm rot="1455261">
            <a:off x="262951" y="1695873"/>
            <a:ext cx="3400070" cy="3401497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B5B389-B7A9-E941-A237-7E3C9B5C3901}"/>
              </a:ext>
            </a:extLst>
          </p:cNvPr>
          <p:cNvSpPr>
            <a:spLocks/>
          </p:cNvSpPr>
          <p:nvPr/>
        </p:nvSpPr>
        <p:spPr bwMode="auto">
          <a:xfrm>
            <a:off x="326274" y="1680831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B81622-0632-0244-9282-6F107CC6F40D}"/>
              </a:ext>
            </a:extLst>
          </p:cNvPr>
          <p:cNvSpPr>
            <a:spLocks noEditPoints="1"/>
          </p:cNvSpPr>
          <p:nvPr/>
        </p:nvSpPr>
        <p:spPr bwMode="auto">
          <a:xfrm>
            <a:off x="2009876" y="-318809"/>
            <a:ext cx="7341030" cy="7341030"/>
          </a:xfrm>
          <a:custGeom>
            <a:avLst/>
            <a:gdLst>
              <a:gd name="T0" fmla="*/ 1381 w 2878"/>
              <a:gd name="T1" fmla="*/ 2879 h 2879"/>
              <a:gd name="T2" fmla="*/ 1574 w 2878"/>
              <a:gd name="T3" fmla="*/ 2874 h 2879"/>
              <a:gd name="T4" fmla="*/ 1192 w 2878"/>
              <a:gd name="T5" fmla="*/ 2839 h 2879"/>
              <a:gd name="T6" fmla="*/ 1760 w 2878"/>
              <a:gd name="T7" fmla="*/ 2823 h 2879"/>
              <a:gd name="T8" fmla="*/ 1753 w 2878"/>
              <a:gd name="T9" fmla="*/ 2835 h 2879"/>
              <a:gd name="T10" fmla="*/ 1004 w 2878"/>
              <a:gd name="T11" fmla="*/ 2813 h 2879"/>
              <a:gd name="T12" fmla="*/ 1949 w 2878"/>
              <a:gd name="T13" fmla="*/ 2787 h 2879"/>
              <a:gd name="T14" fmla="*/ 830 w 2878"/>
              <a:gd name="T15" fmla="*/ 2724 h 2879"/>
              <a:gd name="T16" fmla="*/ 2115 w 2878"/>
              <a:gd name="T17" fmla="*/ 2688 h 2879"/>
              <a:gd name="T18" fmla="*/ 2120 w 2878"/>
              <a:gd name="T19" fmla="*/ 2707 h 2879"/>
              <a:gd name="T20" fmla="*/ 667 w 2878"/>
              <a:gd name="T21" fmla="*/ 2644 h 2879"/>
              <a:gd name="T22" fmla="*/ 2290 w 2878"/>
              <a:gd name="T23" fmla="*/ 2589 h 2879"/>
              <a:gd name="T24" fmla="*/ 498 w 2878"/>
              <a:gd name="T25" fmla="*/ 2531 h 2879"/>
              <a:gd name="T26" fmla="*/ 505 w 2878"/>
              <a:gd name="T27" fmla="*/ 2534 h 2879"/>
              <a:gd name="T28" fmla="*/ 2436 w 2878"/>
              <a:gd name="T29" fmla="*/ 2478 h 2879"/>
              <a:gd name="T30" fmla="*/ 362 w 2878"/>
              <a:gd name="T31" fmla="*/ 2382 h 2879"/>
              <a:gd name="T32" fmla="*/ 361 w 2878"/>
              <a:gd name="T33" fmla="*/ 2396 h 2879"/>
              <a:gd name="T34" fmla="*/ 2558 w 2878"/>
              <a:gd name="T35" fmla="*/ 2339 h 2879"/>
              <a:gd name="T36" fmla="*/ 256 w 2878"/>
              <a:gd name="T37" fmla="*/ 2246 h 2879"/>
              <a:gd name="T38" fmla="*/ 2672 w 2878"/>
              <a:gd name="T39" fmla="*/ 2163 h 2879"/>
              <a:gd name="T40" fmla="*/ 2662 w 2878"/>
              <a:gd name="T41" fmla="*/ 2180 h 2879"/>
              <a:gd name="T42" fmla="*/ 155 w 2878"/>
              <a:gd name="T43" fmla="*/ 2082 h 2879"/>
              <a:gd name="T44" fmla="*/ 2763 w 2878"/>
              <a:gd name="T45" fmla="*/ 2004 h 2879"/>
              <a:gd name="T46" fmla="*/ 78 w 2878"/>
              <a:gd name="T47" fmla="*/ 1885 h 2879"/>
              <a:gd name="T48" fmla="*/ 72 w 2878"/>
              <a:gd name="T49" fmla="*/ 1897 h 2879"/>
              <a:gd name="T50" fmla="*/ 2817 w 2878"/>
              <a:gd name="T51" fmla="*/ 1829 h 2879"/>
              <a:gd name="T52" fmla="*/ 43 w 2878"/>
              <a:gd name="T53" fmla="*/ 1707 h 2879"/>
              <a:gd name="T54" fmla="*/ 2845 w 2878"/>
              <a:gd name="T55" fmla="*/ 1630 h 2879"/>
              <a:gd name="T56" fmla="*/ 2855 w 2878"/>
              <a:gd name="T57" fmla="*/ 1641 h 2879"/>
              <a:gd name="T58" fmla="*/ 20 w 2878"/>
              <a:gd name="T59" fmla="*/ 1518 h 2879"/>
              <a:gd name="T60" fmla="*/ 2868 w 2878"/>
              <a:gd name="T61" fmla="*/ 1430 h 2879"/>
              <a:gd name="T62" fmla="*/ 2858 w 2878"/>
              <a:gd name="T63" fmla="*/ 1440 h 2879"/>
              <a:gd name="T64" fmla="*/ 12 w 2878"/>
              <a:gd name="T65" fmla="*/ 1336 h 2879"/>
              <a:gd name="T66" fmla="*/ 2861 w 2878"/>
              <a:gd name="T67" fmla="*/ 1294 h 2879"/>
              <a:gd name="T68" fmla="*/ 30 w 2878"/>
              <a:gd name="T69" fmla="*/ 1135 h 2879"/>
              <a:gd name="T70" fmla="*/ 38 w 2878"/>
              <a:gd name="T71" fmla="*/ 1146 h 2879"/>
              <a:gd name="T72" fmla="*/ 2826 w 2878"/>
              <a:gd name="T73" fmla="*/ 1105 h 2879"/>
              <a:gd name="T74" fmla="*/ 103 w 2878"/>
              <a:gd name="T75" fmla="*/ 956 h 2879"/>
              <a:gd name="T76" fmla="*/ 2777 w 2878"/>
              <a:gd name="T77" fmla="*/ 909 h 2879"/>
              <a:gd name="T78" fmla="*/ 162 w 2878"/>
              <a:gd name="T79" fmla="*/ 772 h 2879"/>
              <a:gd name="T80" fmla="*/ 166 w 2878"/>
              <a:gd name="T81" fmla="*/ 786 h 2879"/>
              <a:gd name="T82" fmla="*/ 2690 w 2878"/>
              <a:gd name="T83" fmla="*/ 748 h 2879"/>
              <a:gd name="T84" fmla="*/ 277 w 2878"/>
              <a:gd name="T85" fmla="*/ 605 h 2879"/>
              <a:gd name="T86" fmla="*/ 2574 w 2878"/>
              <a:gd name="T87" fmla="*/ 571 h 2879"/>
              <a:gd name="T88" fmla="*/ 2580 w 2878"/>
              <a:gd name="T89" fmla="*/ 589 h 2879"/>
              <a:gd name="T90" fmla="*/ 400 w 2878"/>
              <a:gd name="T91" fmla="*/ 471 h 2879"/>
              <a:gd name="T92" fmla="*/ 2461 w 2878"/>
              <a:gd name="T93" fmla="*/ 427 h 2879"/>
              <a:gd name="T94" fmla="*/ 526 w 2878"/>
              <a:gd name="T95" fmla="*/ 326 h 2879"/>
              <a:gd name="T96" fmla="*/ 2305 w 2878"/>
              <a:gd name="T97" fmla="*/ 315 h 2879"/>
              <a:gd name="T98" fmla="*/ 2319 w 2878"/>
              <a:gd name="T99" fmla="*/ 313 h 2879"/>
              <a:gd name="T100" fmla="*/ 697 w 2878"/>
              <a:gd name="T101" fmla="*/ 217 h 2879"/>
              <a:gd name="T102" fmla="*/ 2146 w 2878"/>
              <a:gd name="T103" fmla="*/ 209 h 2879"/>
              <a:gd name="T104" fmla="*/ 2151 w 2878"/>
              <a:gd name="T105" fmla="*/ 210 h 2879"/>
              <a:gd name="T106" fmla="*/ 862 w 2878"/>
              <a:gd name="T107" fmla="*/ 142 h 2879"/>
              <a:gd name="T108" fmla="*/ 1983 w 2878"/>
              <a:gd name="T109" fmla="*/ 107 h 2879"/>
              <a:gd name="T110" fmla="*/ 1035 w 2878"/>
              <a:gd name="T111" fmla="*/ 57 h 2879"/>
              <a:gd name="T112" fmla="*/ 1038 w 2878"/>
              <a:gd name="T113" fmla="*/ 77 h 2879"/>
              <a:gd name="T114" fmla="*/ 1806 w 2878"/>
              <a:gd name="T115" fmla="*/ 58 h 2879"/>
              <a:gd name="T116" fmla="*/ 1235 w 2878"/>
              <a:gd name="T117" fmla="*/ 24 h 2879"/>
              <a:gd name="T118" fmla="*/ 1598 w 2878"/>
              <a:gd name="T119" fmla="*/ 19 h 2879"/>
              <a:gd name="T120" fmla="*/ 1608 w 2878"/>
              <a:gd name="T121" fmla="*/ 30 h 2879"/>
              <a:gd name="T122" fmla="*/ 1417 w 2878"/>
              <a:gd name="T123" fmla="*/ 20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78" h="2879">
                <a:moveTo>
                  <a:pt x="1381" y="2879"/>
                </a:moveTo>
                <a:cubicBezTo>
                  <a:pt x="1375" y="2879"/>
                  <a:pt x="1371" y="2874"/>
                  <a:pt x="1371" y="2869"/>
                </a:cubicBezTo>
                <a:cubicBezTo>
                  <a:pt x="1371" y="2869"/>
                  <a:pt x="1371" y="2869"/>
                  <a:pt x="1371" y="2869"/>
                </a:cubicBezTo>
                <a:cubicBezTo>
                  <a:pt x="1371" y="2863"/>
                  <a:pt x="1376" y="2859"/>
                  <a:pt x="1382" y="2859"/>
                </a:cubicBezTo>
                <a:cubicBezTo>
                  <a:pt x="1382" y="2859"/>
                  <a:pt x="1382" y="2859"/>
                  <a:pt x="1382" y="2859"/>
                </a:cubicBezTo>
                <a:cubicBezTo>
                  <a:pt x="1387" y="2859"/>
                  <a:pt x="1391" y="2864"/>
                  <a:pt x="1391" y="2869"/>
                </a:cubicBezTo>
                <a:cubicBezTo>
                  <a:pt x="1391" y="2869"/>
                  <a:pt x="1391" y="2869"/>
                  <a:pt x="1391" y="2869"/>
                </a:cubicBezTo>
                <a:cubicBezTo>
                  <a:pt x="1391" y="2875"/>
                  <a:pt x="1387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lose/>
                <a:moveTo>
                  <a:pt x="1563" y="2865"/>
                </a:moveTo>
                <a:cubicBezTo>
                  <a:pt x="1562" y="2859"/>
                  <a:pt x="1567" y="2854"/>
                  <a:pt x="1572" y="2854"/>
                </a:cubicBezTo>
                <a:cubicBezTo>
                  <a:pt x="1572" y="2854"/>
                  <a:pt x="1572" y="2854"/>
                  <a:pt x="1572" y="2854"/>
                </a:cubicBezTo>
                <a:cubicBezTo>
                  <a:pt x="1578" y="2853"/>
                  <a:pt x="1582" y="2857"/>
                  <a:pt x="1583" y="2863"/>
                </a:cubicBezTo>
                <a:cubicBezTo>
                  <a:pt x="1583" y="2863"/>
                  <a:pt x="1583" y="2863"/>
                  <a:pt x="1583" y="2863"/>
                </a:cubicBezTo>
                <a:cubicBezTo>
                  <a:pt x="1583" y="2868"/>
                  <a:pt x="1579" y="2873"/>
                  <a:pt x="1574" y="2874"/>
                </a:cubicBezTo>
                <a:cubicBezTo>
                  <a:pt x="1574" y="2874"/>
                  <a:pt x="1574" y="2874"/>
                  <a:pt x="1574" y="2874"/>
                </a:cubicBezTo>
                <a:cubicBezTo>
                  <a:pt x="1574" y="2874"/>
                  <a:pt x="1573" y="2874"/>
                  <a:pt x="1573" y="2874"/>
                </a:cubicBezTo>
                <a:cubicBezTo>
                  <a:pt x="1573" y="2874"/>
                  <a:pt x="1573" y="2874"/>
                  <a:pt x="1573" y="2874"/>
                </a:cubicBezTo>
                <a:cubicBezTo>
                  <a:pt x="1568" y="2874"/>
                  <a:pt x="1563" y="2870"/>
                  <a:pt x="1563" y="2865"/>
                </a:cubicBezTo>
                <a:close/>
                <a:moveTo>
                  <a:pt x="1189" y="2859"/>
                </a:moveTo>
                <a:cubicBezTo>
                  <a:pt x="1183" y="2858"/>
                  <a:pt x="1180" y="2852"/>
                  <a:pt x="1181" y="2847"/>
                </a:cubicBezTo>
                <a:cubicBezTo>
                  <a:pt x="1181" y="2847"/>
                  <a:pt x="1181" y="2847"/>
                  <a:pt x="1181" y="2847"/>
                </a:cubicBezTo>
                <a:cubicBezTo>
                  <a:pt x="1182" y="2841"/>
                  <a:pt x="1187" y="2838"/>
                  <a:pt x="1192" y="2839"/>
                </a:cubicBezTo>
                <a:cubicBezTo>
                  <a:pt x="1192" y="2839"/>
                  <a:pt x="1192" y="2839"/>
                  <a:pt x="1192" y="2839"/>
                </a:cubicBezTo>
                <a:cubicBezTo>
                  <a:pt x="1198" y="2840"/>
                  <a:pt x="1201" y="2845"/>
                  <a:pt x="1200" y="2850"/>
                </a:cubicBezTo>
                <a:cubicBezTo>
                  <a:pt x="1200" y="2850"/>
                  <a:pt x="1200" y="2850"/>
                  <a:pt x="1200" y="2850"/>
                </a:cubicBezTo>
                <a:cubicBezTo>
                  <a:pt x="1200" y="2855"/>
                  <a:pt x="1195" y="2859"/>
                  <a:pt x="1191" y="2859"/>
                </a:cubicBezTo>
                <a:cubicBezTo>
                  <a:pt x="1191" y="2859"/>
                  <a:pt x="1191" y="2859"/>
                  <a:pt x="1191" y="2859"/>
                </a:cubicBezTo>
                <a:cubicBezTo>
                  <a:pt x="1190" y="2859"/>
                  <a:pt x="1189" y="2859"/>
                  <a:pt x="1189" y="2859"/>
                </a:cubicBezTo>
                <a:close/>
                <a:moveTo>
                  <a:pt x="1753" y="2835"/>
                </a:moveTo>
                <a:cubicBezTo>
                  <a:pt x="1751" y="2830"/>
                  <a:pt x="1755" y="2825"/>
                  <a:pt x="1760" y="2823"/>
                </a:cubicBezTo>
                <a:cubicBezTo>
                  <a:pt x="1760" y="2823"/>
                  <a:pt x="1760" y="2823"/>
                  <a:pt x="1760" y="2823"/>
                </a:cubicBezTo>
                <a:cubicBezTo>
                  <a:pt x="1765" y="2822"/>
                  <a:pt x="1771" y="2825"/>
                  <a:pt x="1772" y="2831"/>
                </a:cubicBezTo>
                <a:cubicBezTo>
                  <a:pt x="1772" y="2831"/>
                  <a:pt x="1772" y="2831"/>
                  <a:pt x="1772" y="2831"/>
                </a:cubicBezTo>
                <a:cubicBezTo>
                  <a:pt x="1773" y="2836"/>
                  <a:pt x="1770" y="2842"/>
                  <a:pt x="1765" y="2843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4" y="2843"/>
                  <a:pt x="1763" y="2843"/>
                  <a:pt x="1762" y="2843"/>
                </a:cubicBezTo>
                <a:cubicBezTo>
                  <a:pt x="1762" y="2843"/>
                  <a:pt x="1762" y="2843"/>
                  <a:pt x="1762" y="2843"/>
                </a:cubicBezTo>
                <a:cubicBezTo>
                  <a:pt x="1758" y="2843"/>
                  <a:pt x="1754" y="2840"/>
                  <a:pt x="1753" y="2835"/>
                </a:cubicBezTo>
                <a:close/>
                <a:moveTo>
                  <a:pt x="1001" y="2813"/>
                </a:moveTo>
                <a:cubicBezTo>
                  <a:pt x="996" y="2811"/>
                  <a:pt x="993" y="2805"/>
                  <a:pt x="995" y="2800"/>
                </a:cubicBezTo>
                <a:cubicBezTo>
                  <a:pt x="995" y="2800"/>
                  <a:pt x="995" y="2800"/>
                  <a:pt x="995" y="2800"/>
                </a:cubicBezTo>
                <a:cubicBezTo>
                  <a:pt x="996" y="2795"/>
                  <a:pt x="1002" y="2792"/>
                  <a:pt x="1007" y="2793"/>
                </a:cubicBezTo>
                <a:cubicBezTo>
                  <a:pt x="1007" y="2793"/>
                  <a:pt x="1007" y="2793"/>
                  <a:pt x="1007" y="2793"/>
                </a:cubicBezTo>
                <a:cubicBezTo>
                  <a:pt x="1013" y="2795"/>
                  <a:pt x="1015" y="2801"/>
                  <a:pt x="1014" y="2806"/>
                </a:cubicBezTo>
                <a:cubicBezTo>
                  <a:pt x="1014" y="2806"/>
                  <a:pt x="1014" y="2806"/>
                  <a:pt x="1014" y="2806"/>
                </a:cubicBezTo>
                <a:cubicBezTo>
                  <a:pt x="1012" y="2810"/>
                  <a:pt x="1008" y="2813"/>
                  <a:pt x="1004" y="2813"/>
                </a:cubicBezTo>
                <a:cubicBezTo>
                  <a:pt x="1004" y="2813"/>
                  <a:pt x="1004" y="2813"/>
                  <a:pt x="1004" y="2813"/>
                </a:cubicBezTo>
                <a:cubicBezTo>
                  <a:pt x="1003" y="2813"/>
                  <a:pt x="1002" y="2813"/>
                  <a:pt x="1001" y="2813"/>
                </a:cubicBezTo>
                <a:close/>
                <a:moveTo>
                  <a:pt x="1936" y="2781"/>
                </a:moveTo>
                <a:cubicBezTo>
                  <a:pt x="1934" y="2776"/>
                  <a:pt x="1937" y="2770"/>
                  <a:pt x="1942" y="2768"/>
                </a:cubicBezTo>
                <a:cubicBezTo>
                  <a:pt x="1942" y="2768"/>
                  <a:pt x="1942" y="2768"/>
                  <a:pt x="1942" y="2768"/>
                </a:cubicBezTo>
                <a:cubicBezTo>
                  <a:pt x="1947" y="2766"/>
                  <a:pt x="1953" y="2769"/>
                  <a:pt x="1955" y="2774"/>
                </a:cubicBezTo>
                <a:cubicBezTo>
                  <a:pt x="1955" y="2774"/>
                  <a:pt x="1955" y="2774"/>
                  <a:pt x="1955" y="2774"/>
                </a:cubicBezTo>
                <a:cubicBezTo>
                  <a:pt x="1957" y="2779"/>
                  <a:pt x="1954" y="2785"/>
                  <a:pt x="1949" y="2787"/>
                </a:cubicBezTo>
                <a:cubicBezTo>
                  <a:pt x="1949" y="2787"/>
                  <a:pt x="1949" y="2787"/>
                  <a:pt x="1949" y="2787"/>
                </a:cubicBezTo>
                <a:cubicBezTo>
                  <a:pt x="1948" y="2787"/>
                  <a:pt x="1947" y="2787"/>
                  <a:pt x="1946" y="2787"/>
                </a:cubicBezTo>
                <a:cubicBezTo>
                  <a:pt x="1946" y="2787"/>
                  <a:pt x="1946" y="2787"/>
                  <a:pt x="1946" y="2787"/>
                </a:cubicBezTo>
                <a:cubicBezTo>
                  <a:pt x="1942" y="2787"/>
                  <a:pt x="1938" y="2785"/>
                  <a:pt x="1936" y="2781"/>
                </a:cubicBezTo>
                <a:close/>
                <a:moveTo>
                  <a:pt x="821" y="2742"/>
                </a:moveTo>
                <a:cubicBezTo>
                  <a:pt x="816" y="2739"/>
                  <a:pt x="814" y="2733"/>
                  <a:pt x="817" y="2728"/>
                </a:cubicBezTo>
                <a:cubicBezTo>
                  <a:pt x="817" y="2728"/>
                  <a:pt x="817" y="2728"/>
                  <a:pt x="817" y="2728"/>
                </a:cubicBezTo>
                <a:cubicBezTo>
                  <a:pt x="819" y="2723"/>
                  <a:pt x="825" y="2721"/>
                  <a:pt x="830" y="2724"/>
                </a:cubicBezTo>
                <a:cubicBezTo>
                  <a:pt x="830" y="2724"/>
                  <a:pt x="830" y="2724"/>
                  <a:pt x="830" y="2724"/>
                </a:cubicBezTo>
                <a:cubicBezTo>
                  <a:pt x="835" y="2726"/>
                  <a:pt x="837" y="2732"/>
                  <a:pt x="835" y="2737"/>
                </a:cubicBezTo>
                <a:cubicBezTo>
                  <a:pt x="835" y="2737"/>
                  <a:pt x="835" y="2737"/>
                  <a:pt x="835" y="2737"/>
                </a:cubicBezTo>
                <a:cubicBezTo>
                  <a:pt x="833" y="2741"/>
                  <a:pt x="829" y="2743"/>
                  <a:pt x="826" y="2743"/>
                </a:cubicBezTo>
                <a:cubicBezTo>
                  <a:pt x="826" y="2743"/>
                  <a:pt x="826" y="2743"/>
                  <a:pt x="826" y="2743"/>
                </a:cubicBezTo>
                <a:cubicBezTo>
                  <a:pt x="824" y="2743"/>
                  <a:pt x="823" y="2742"/>
                  <a:pt x="821" y="2742"/>
                </a:cubicBezTo>
                <a:close/>
                <a:moveTo>
                  <a:pt x="2111" y="2702"/>
                </a:moveTo>
                <a:cubicBezTo>
                  <a:pt x="2108" y="2697"/>
                  <a:pt x="2110" y="2691"/>
                  <a:pt x="2115" y="2688"/>
                </a:cubicBezTo>
                <a:cubicBezTo>
                  <a:pt x="2115" y="2688"/>
                  <a:pt x="2115" y="2688"/>
                  <a:pt x="2115" y="2688"/>
                </a:cubicBezTo>
                <a:cubicBezTo>
                  <a:pt x="2120" y="2686"/>
                  <a:pt x="2126" y="2688"/>
                  <a:pt x="2129" y="2692"/>
                </a:cubicBezTo>
                <a:cubicBezTo>
                  <a:pt x="2129" y="2692"/>
                  <a:pt x="2129" y="2692"/>
                  <a:pt x="2129" y="2692"/>
                </a:cubicBezTo>
                <a:cubicBezTo>
                  <a:pt x="2131" y="2697"/>
                  <a:pt x="2130" y="2703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3" y="2707"/>
                  <a:pt x="2122" y="2707"/>
                  <a:pt x="2120" y="2707"/>
                </a:cubicBezTo>
                <a:cubicBezTo>
                  <a:pt x="2120" y="2707"/>
                  <a:pt x="2120" y="2707"/>
                  <a:pt x="2120" y="2707"/>
                </a:cubicBezTo>
                <a:cubicBezTo>
                  <a:pt x="2116" y="2707"/>
                  <a:pt x="2113" y="2705"/>
                  <a:pt x="2111" y="2702"/>
                </a:cubicBezTo>
                <a:close/>
                <a:moveTo>
                  <a:pt x="653" y="2647"/>
                </a:moveTo>
                <a:cubicBezTo>
                  <a:pt x="648" y="2644"/>
                  <a:pt x="647" y="2638"/>
                  <a:pt x="650" y="2633"/>
                </a:cubicBezTo>
                <a:cubicBezTo>
                  <a:pt x="650" y="2633"/>
                  <a:pt x="650" y="2633"/>
                  <a:pt x="650" y="2633"/>
                </a:cubicBezTo>
                <a:cubicBezTo>
                  <a:pt x="653" y="2629"/>
                  <a:pt x="659" y="2628"/>
                  <a:pt x="664" y="2631"/>
                </a:cubicBezTo>
                <a:cubicBezTo>
                  <a:pt x="664" y="2631"/>
                  <a:pt x="664" y="2631"/>
                  <a:pt x="664" y="2631"/>
                </a:cubicBezTo>
                <a:cubicBezTo>
                  <a:pt x="668" y="2634"/>
                  <a:pt x="670" y="2640"/>
                  <a:pt x="667" y="2644"/>
                </a:cubicBezTo>
                <a:cubicBezTo>
                  <a:pt x="667" y="2644"/>
                  <a:pt x="667" y="2644"/>
                  <a:pt x="667" y="2644"/>
                </a:cubicBezTo>
                <a:cubicBezTo>
                  <a:pt x="665" y="2647"/>
                  <a:pt x="662" y="2649"/>
                  <a:pt x="658" y="2649"/>
                </a:cubicBezTo>
                <a:cubicBezTo>
                  <a:pt x="658" y="2649"/>
                  <a:pt x="658" y="2649"/>
                  <a:pt x="658" y="2649"/>
                </a:cubicBezTo>
                <a:cubicBezTo>
                  <a:pt x="656" y="2649"/>
                  <a:pt x="654" y="2648"/>
                  <a:pt x="653" y="2647"/>
                </a:cubicBezTo>
                <a:close/>
                <a:moveTo>
                  <a:pt x="2274" y="2600"/>
                </a:moveTo>
                <a:cubicBezTo>
                  <a:pt x="2271" y="2596"/>
                  <a:pt x="2271" y="2590"/>
                  <a:pt x="2276" y="2587"/>
                </a:cubicBezTo>
                <a:cubicBezTo>
                  <a:pt x="2276" y="2587"/>
                  <a:pt x="2276" y="2587"/>
                  <a:pt x="2276" y="2587"/>
                </a:cubicBezTo>
                <a:cubicBezTo>
                  <a:pt x="2280" y="2583"/>
                  <a:pt x="2287" y="2584"/>
                  <a:pt x="2290" y="2589"/>
                </a:cubicBezTo>
                <a:cubicBezTo>
                  <a:pt x="2290" y="2589"/>
                  <a:pt x="2290" y="2589"/>
                  <a:pt x="2290" y="2589"/>
                </a:cubicBezTo>
                <a:cubicBezTo>
                  <a:pt x="2293" y="2593"/>
                  <a:pt x="2292" y="2599"/>
                  <a:pt x="2288" y="2603"/>
                </a:cubicBezTo>
                <a:cubicBezTo>
                  <a:pt x="2288" y="2603"/>
                  <a:pt x="2288" y="2603"/>
                  <a:pt x="2288" y="2603"/>
                </a:cubicBezTo>
                <a:cubicBezTo>
                  <a:pt x="2286" y="2604"/>
                  <a:pt x="2284" y="2605"/>
                  <a:pt x="2282" y="2605"/>
                </a:cubicBezTo>
                <a:cubicBezTo>
                  <a:pt x="2282" y="2605"/>
                  <a:pt x="2282" y="2605"/>
                  <a:pt x="2282" y="2605"/>
                </a:cubicBezTo>
                <a:cubicBezTo>
                  <a:pt x="2279" y="2605"/>
                  <a:pt x="2276" y="2603"/>
                  <a:pt x="2274" y="2600"/>
                </a:cubicBezTo>
                <a:close/>
                <a:moveTo>
                  <a:pt x="498" y="2531"/>
                </a:moveTo>
                <a:cubicBezTo>
                  <a:pt x="498" y="2531"/>
                  <a:pt x="498" y="2531"/>
                  <a:pt x="498" y="2531"/>
                </a:cubicBezTo>
                <a:cubicBezTo>
                  <a:pt x="498" y="2531"/>
                  <a:pt x="498" y="2531"/>
                  <a:pt x="498" y="2531"/>
                </a:cubicBezTo>
                <a:cubicBezTo>
                  <a:pt x="494" y="2528"/>
                  <a:pt x="494" y="2521"/>
                  <a:pt x="497" y="2517"/>
                </a:cubicBezTo>
                <a:cubicBezTo>
                  <a:pt x="497" y="2517"/>
                  <a:pt x="497" y="2517"/>
                  <a:pt x="497" y="2517"/>
                </a:cubicBezTo>
                <a:cubicBezTo>
                  <a:pt x="501" y="2513"/>
                  <a:pt x="507" y="2512"/>
                  <a:pt x="511" y="2516"/>
                </a:cubicBezTo>
                <a:cubicBezTo>
                  <a:pt x="511" y="2516"/>
                  <a:pt x="511" y="2516"/>
                  <a:pt x="511" y="2516"/>
                </a:cubicBezTo>
                <a:cubicBezTo>
                  <a:pt x="516" y="2520"/>
                  <a:pt x="516" y="2526"/>
                  <a:pt x="512" y="2530"/>
                </a:cubicBezTo>
                <a:cubicBezTo>
                  <a:pt x="512" y="2530"/>
                  <a:pt x="512" y="2530"/>
                  <a:pt x="512" y="2530"/>
                </a:cubicBezTo>
                <a:cubicBezTo>
                  <a:pt x="510" y="2532"/>
                  <a:pt x="508" y="2534"/>
                  <a:pt x="505" y="2534"/>
                </a:cubicBezTo>
                <a:cubicBezTo>
                  <a:pt x="505" y="2534"/>
                  <a:pt x="505" y="2534"/>
                  <a:pt x="505" y="2534"/>
                </a:cubicBezTo>
                <a:cubicBezTo>
                  <a:pt x="503" y="2534"/>
                  <a:pt x="500" y="2533"/>
                  <a:pt x="498" y="2531"/>
                </a:cubicBezTo>
                <a:close/>
                <a:moveTo>
                  <a:pt x="2421" y="2478"/>
                </a:moveTo>
                <a:cubicBezTo>
                  <a:pt x="2418" y="2474"/>
                  <a:pt x="2418" y="2468"/>
                  <a:pt x="2422" y="2464"/>
                </a:cubicBezTo>
                <a:cubicBezTo>
                  <a:pt x="2422" y="2464"/>
                  <a:pt x="2422" y="2464"/>
                  <a:pt x="2422" y="2464"/>
                </a:cubicBezTo>
                <a:cubicBezTo>
                  <a:pt x="2426" y="2460"/>
                  <a:pt x="2432" y="2460"/>
                  <a:pt x="2436" y="2464"/>
                </a:cubicBezTo>
                <a:cubicBezTo>
                  <a:pt x="2436" y="2464"/>
                  <a:pt x="2436" y="2464"/>
                  <a:pt x="2436" y="2464"/>
                </a:cubicBezTo>
                <a:cubicBezTo>
                  <a:pt x="2440" y="2468"/>
                  <a:pt x="2440" y="2475"/>
                  <a:pt x="2436" y="2478"/>
                </a:cubicBezTo>
                <a:cubicBezTo>
                  <a:pt x="2436" y="2478"/>
                  <a:pt x="2436" y="2478"/>
                  <a:pt x="2436" y="2478"/>
                </a:cubicBezTo>
                <a:cubicBezTo>
                  <a:pt x="2434" y="2480"/>
                  <a:pt x="2431" y="2481"/>
                  <a:pt x="2429" y="2481"/>
                </a:cubicBezTo>
                <a:cubicBezTo>
                  <a:pt x="2429" y="2481"/>
                  <a:pt x="2429" y="2481"/>
                  <a:pt x="2429" y="2481"/>
                </a:cubicBezTo>
                <a:cubicBezTo>
                  <a:pt x="2426" y="2481"/>
                  <a:pt x="2423" y="2480"/>
                  <a:pt x="2421" y="2478"/>
                </a:cubicBezTo>
                <a:close/>
                <a:moveTo>
                  <a:pt x="361" y="2396"/>
                </a:moveTo>
                <a:cubicBezTo>
                  <a:pt x="361" y="2396"/>
                  <a:pt x="361" y="2396"/>
                  <a:pt x="361" y="2396"/>
                </a:cubicBezTo>
                <a:cubicBezTo>
                  <a:pt x="361" y="2396"/>
                  <a:pt x="361" y="2396"/>
                  <a:pt x="361" y="2396"/>
                </a:cubicBezTo>
                <a:cubicBezTo>
                  <a:pt x="357" y="2392"/>
                  <a:pt x="357" y="2385"/>
                  <a:pt x="362" y="2382"/>
                </a:cubicBezTo>
                <a:cubicBezTo>
                  <a:pt x="362" y="2382"/>
                  <a:pt x="362" y="2382"/>
                  <a:pt x="362" y="2382"/>
                </a:cubicBezTo>
                <a:cubicBezTo>
                  <a:pt x="366" y="2378"/>
                  <a:pt x="372" y="2378"/>
                  <a:pt x="376" y="2382"/>
                </a:cubicBezTo>
                <a:cubicBezTo>
                  <a:pt x="376" y="2382"/>
                  <a:pt x="376" y="2382"/>
                  <a:pt x="376" y="2382"/>
                </a:cubicBezTo>
                <a:cubicBezTo>
                  <a:pt x="379" y="2386"/>
                  <a:pt x="379" y="2393"/>
                  <a:pt x="375" y="2396"/>
                </a:cubicBezTo>
                <a:cubicBezTo>
                  <a:pt x="375" y="2396"/>
                  <a:pt x="375" y="2396"/>
                  <a:pt x="375" y="2396"/>
                </a:cubicBezTo>
                <a:cubicBezTo>
                  <a:pt x="373" y="2398"/>
                  <a:pt x="371" y="2399"/>
                  <a:pt x="368" y="2399"/>
                </a:cubicBezTo>
                <a:cubicBezTo>
                  <a:pt x="368" y="2399"/>
                  <a:pt x="368" y="2399"/>
                  <a:pt x="368" y="2399"/>
                </a:cubicBezTo>
                <a:cubicBezTo>
                  <a:pt x="366" y="2399"/>
                  <a:pt x="363" y="2398"/>
                  <a:pt x="361" y="2396"/>
                </a:cubicBezTo>
                <a:close/>
                <a:moveTo>
                  <a:pt x="2552" y="2337"/>
                </a:moveTo>
                <a:cubicBezTo>
                  <a:pt x="2547" y="2334"/>
                  <a:pt x="2547" y="2327"/>
                  <a:pt x="2550" y="2323"/>
                </a:cubicBezTo>
                <a:cubicBezTo>
                  <a:pt x="2550" y="2323"/>
                  <a:pt x="2550" y="2323"/>
                  <a:pt x="2550" y="2323"/>
                </a:cubicBezTo>
                <a:cubicBezTo>
                  <a:pt x="2553" y="2319"/>
                  <a:pt x="2560" y="2318"/>
                  <a:pt x="2564" y="2322"/>
                </a:cubicBezTo>
                <a:cubicBezTo>
                  <a:pt x="2564" y="2322"/>
                  <a:pt x="2564" y="2322"/>
                  <a:pt x="2564" y="2322"/>
                </a:cubicBezTo>
                <a:cubicBezTo>
                  <a:pt x="2568" y="2325"/>
                  <a:pt x="2569" y="2331"/>
                  <a:pt x="2566" y="2336"/>
                </a:cubicBezTo>
                <a:cubicBezTo>
                  <a:pt x="2566" y="2336"/>
                  <a:pt x="2566" y="2336"/>
                  <a:pt x="2566" y="2336"/>
                </a:cubicBezTo>
                <a:cubicBezTo>
                  <a:pt x="2564" y="2338"/>
                  <a:pt x="2561" y="2339"/>
                  <a:pt x="2558" y="2339"/>
                </a:cubicBezTo>
                <a:cubicBezTo>
                  <a:pt x="2558" y="2339"/>
                  <a:pt x="2558" y="2339"/>
                  <a:pt x="2558" y="2339"/>
                </a:cubicBezTo>
                <a:cubicBezTo>
                  <a:pt x="2556" y="2339"/>
                  <a:pt x="2553" y="2339"/>
                  <a:pt x="2552" y="2337"/>
                </a:cubicBezTo>
                <a:close/>
                <a:moveTo>
                  <a:pt x="243" y="2243"/>
                </a:moveTo>
                <a:cubicBezTo>
                  <a:pt x="239" y="2238"/>
                  <a:pt x="241" y="2232"/>
                  <a:pt x="245" y="2229"/>
                </a:cubicBezTo>
                <a:cubicBezTo>
                  <a:pt x="245" y="2229"/>
                  <a:pt x="245" y="2229"/>
                  <a:pt x="245" y="2229"/>
                </a:cubicBezTo>
                <a:cubicBezTo>
                  <a:pt x="250" y="2226"/>
                  <a:pt x="256" y="2227"/>
                  <a:pt x="259" y="2232"/>
                </a:cubicBezTo>
                <a:cubicBezTo>
                  <a:pt x="259" y="2232"/>
                  <a:pt x="259" y="2232"/>
                  <a:pt x="259" y="2232"/>
                </a:cubicBezTo>
                <a:cubicBezTo>
                  <a:pt x="262" y="2236"/>
                  <a:pt x="261" y="2243"/>
                  <a:pt x="256" y="2246"/>
                </a:cubicBezTo>
                <a:cubicBezTo>
                  <a:pt x="256" y="2246"/>
                  <a:pt x="256" y="2246"/>
                  <a:pt x="256" y="2246"/>
                </a:cubicBezTo>
                <a:cubicBezTo>
                  <a:pt x="255" y="2247"/>
                  <a:pt x="253" y="2247"/>
                  <a:pt x="251" y="2247"/>
                </a:cubicBezTo>
                <a:cubicBezTo>
                  <a:pt x="251" y="2247"/>
                  <a:pt x="251" y="2247"/>
                  <a:pt x="251" y="2247"/>
                </a:cubicBezTo>
                <a:cubicBezTo>
                  <a:pt x="248" y="2247"/>
                  <a:pt x="244" y="2246"/>
                  <a:pt x="243" y="2243"/>
                </a:cubicBezTo>
                <a:close/>
                <a:moveTo>
                  <a:pt x="2662" y="2180"/>
                </a:moveTo>
                <a:cubicBezTo>
                  <a:pt x="2657" y="2177"/>
                  <a:pt x="2656" y="2171"/>
                  <a:pt x="2658" y="2166"/>
                </a:cubicBezTo>
                <a:cubicBezTo>
                  <a:pt x="2658" y="2166"/>
                  <a:pt x="2658" y="2166"/>
                  <a:pt x="2658" y="2166"/>
                </a:cubicBezTo>
                <a:cubicBezTo>
                  <a:pt x="2661" y="2162"/>
                  <a:pt x="2667" y="2160"/>
                  <a:pt x="2672" y="2163"/>
                </a:cubicBezTo>
                <a:cubicBezTo>
                  <a:pt x="2672" y="2163"/>
                  <a:pt x="2672" y="2163"/>
                  <a:pt x="2672" y="2163"/>
                </a:cubicBezTo>
                <a:cubicBezTo>
                  <a:pt x="2677" y="2166"/>
                  <a:pt x="2678" y="2172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4" y="2180"/>
                  <a:pt x="2670" y="2182"/>
                  <a:pt x="2667" y="2182"/>
                </a:cubicBezTo>
                <a:cubicBezTo>
                  <a:pt x="2667" y="2182"/>
                  <a:pt x="2667" y="2182"/>
                  <a:pt x="2667" y="2182"/>
                </a:cubicBezTo>
                <a:cubicBezTo>
                  <a:pt x="2665" y="2182"/>
                  <a:pt x="2663" y="2181"/>
                  <a:pt x="2662" y="2180"/>
                </a:cubicBezTo>
                <a:close/>
                <a:moveTo>
                  <a:pt x="146" y="2076"/>
                </a:moveTo>
                <a:cubicBezTo>
                  <a:pt x="143" y="2071"/>
                  <a:pt x="145" y="2065"/>
                  <a:pt x="150" y="2063"/>
                </a:cubicBezTo>
                <a:cubicBezTo>
                  <a:pt x="150" y="2063"/>
                  <a:pt x="150" y="2063"/>
                  <a:pt x="150" y="2063"/>
                </a:cubicBezTo>
                <a:cubicBezTo>
                  <a:pt x="155" y="2060"/>
                  <a:pt x="161" y="2062"/>
                  <a:pt x="164" y="2067"/>
                </a:cubicBezTo>
                <a:cubicBezTo>
                  <a:pt x="164" y="2067"/>
                  <a:pt x="164" y="2067"/>
                  <a:pt x="164" y="2067"/>
                </a:cubicBezTo>
                <a:cubicBezTo>
                  <a:pt x="166" y="2072"/>
                  <a:pt x="164" y="2078"/>
                  <a:pt x="159" y="2081"/>
                </a:cubicBezTo>
                <a:cubicBezTo>
                  <a:pt x="159" y="2081"/>
                  <a:pt x="159" y="2081"/>
                  <a:pt x="159" y="2081"/>
                </a:cubicBezTo>
                <a:cubicBezTo>
                  <a:pt x="158" y="2081"/>
                  <a:pt x="156" y="2082"/>
                  <a:pt x="155" y="2082"/>
                </a:cubicBezTo>
                <a:cubicBezTo>
                  <a:pt x="155" y="2082"/>
                  <a:pt x="155" y="2082"/>
                  <a:pt x="155" y="2082"/>
                </a:cubicBezTo>
                <a:cubicBezTo>
                  <a:pt x="151" y="2082"/>
                  <a:pt x="147" y="2080"/>
                  <a:pt x="146" y="2076"/>
                </a:cubicBezTo>
                <a:close/>
                <a:moveTo>
                  <a:pt x="2750" y="2010"/>
                </a:moveTo>
                <a:cubicBezTo>
                  <a:pt x="2745" y="2008"/>
                  <a:pt x="2743" y="2002"/>
                  <a:pt x="2745" y="1997"/>
                </a:cubicBezTo>
                <a:cubicBezTo>
                  <a:pt x="2745" y="1997"/>
                  <a:pt x="2745" y="1997"/>
                  <a:pt x="2745" y="1997"/>
                </a:cubicBezTo>
                <a:cubicBezTo>
                  <a:pt x="2747" y="1992"/>
                  <a:pt x="2753" y="1989"/>
                  <a:pt x="2758" y="1991"/>
                </a:cubicBezTo>
                <a:cubicBezTo>
                  <a:pt x="2758" y="1991"/>
                  <a:pt x="2758" y="1991"/>
                  <a:pt x="2758" y="1991"/>
                </a:cubicBezTo>
                <a:cubicBezTo>
                  <a:pt x="2763" y="1994"/>
                  <a:pt x="2765" y="1999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2" y="2008"/>
                  <a:pt x="2758" y="2011"/>
                  <a:pt x="2754" y="2011"/>
                </a:cubicBezTo>
                <a:cubicBezTo>
                  <a:pt x="2754" y="2011"/>
                  <a:pt x="2754" y="2011"/>
                  <a:pt x="2754" y="2011"/>
                </a:cubicBezTo>
                <a:cubicBezTo>
                  <a:pt x="2753" y="2011"/>
                  <a:pt x="2751" y="2010"/>
                  <a:pt x="2750" y="2010"/>
                </a:cubicBezTo>
                <a:close/>
                <a:moveTo>
                  <a:pt x="72" y="1897"/>
                </a:moveTo>
                <a:cubicBezTo>
                  <a:pt x="70" y="1892"/>
                  <a:pt x="73" y="1886"/>
                  <a:pt x="78" y="1885"/>
                </a:cubicBezTo>
                <a:cubicBezTo>
                  <a:pt x="78" y="1885"/>
                  <a:pt x="78" y="1885"/>
                  <a:pt x="78" y="1885"/>
                </a:cubicBezTo>
                <a:cubicBezTo>
                  <a:pt x="84" y="1883"/>
                  <a:pt x="89" y="1886"/>
                  <a:pt x="91" y="1891"/>
                </a:cubicBezTo>
                <a:cubicBezTo>
                  <a:pt x="91" y="1891"/>
                  <a:pt x="91" y="1891"/>
                  <a:pt x="91" y="1891"/>
                </a:cubicBezTo>
                <a:cubicBezTo>
                  <a:pt x="93" y="1896"/>
                  <a:pt x="90" y="1902"/>
                  <a:pt x="85" y="1904"/>
                </a:cubicBezTo>
                <a:cubicBezTo>
                  <a:pt x="85" y="1904"/>
                  <a:pt x="85" y="1904"/>
                  <a:pt x="85" y="1904"/>
                </a:cubicBezTo>
                <a:cubicBezTo>
                  <a:pt x="84" y="1904"/>
                  <a:pt x="83" y="1904"/>
                  <a:pt x="82" y="1904"/>
                </a:cubicBezTo>
                <a:cubicBezTo>
                  <a:pt x="82" y="1904"/>
                  <a:pt x="82" y="1904"/>
                  <a:pt x="82" y="1904"/>
                </a:cubicBezTo>
                <a:cubicBezTo>
                  <a:pt x="77" y="1904"/>
                  <a:pt x="74" y="1902"/>
                  <a:pt x="72" y="1897"/>
                </a:cubicBezTo>
                <a:close/>
                <a:moveTo>
                  <a:pt x="2814" y="1829"/>
                </a:moveTo>
                <a:cubicBezTo>
                  <a:pt x="2809" y="1828"/>
                  <a:pt x="2806" y="1822"/>
                  <a:pt x="2808" y="1817"/>
                </a:cubicBezTo>
                <a:cubicBezTo>
                  <a:pt x="2808" y="1817"/>
                  <a:pt x="2808" y="1817"/>
                  <a:pt x="2808" y="1817"/>
                </a:cubicBezTo>
                <a:cubicBezTo>
                  <a:pt x="2809" y="1811"/>
                  <a:pt x="2814" y="1808"/>
                  <a:pt x="2820" y="1810"/>
                </a:cubicBezTo>
                <a:cubicBezTo>
                  <a:pt x="2820" y="1810"/>
                  <a:pt x="2820" y="1810"/>
                  <a:pt x="2820" y="1810"/>
                </a:cubicBezTo>
                <a:cubicBezTo>
                  <a:pt x="2825" y="1811"/>
                  <a:pt x="2828" y="1817"/>
                  <a:pt x="2827" y="1822"/>
                </a:cubicBezTo>
                <a:cubicBezTo>
                  <a:pt x="2827" y="1822"/>
                  <a:pt x="2827" y="1822"/>
                  <a:pt x="2827" y="1822"/>
                </a:cubicBezTo>
                <a:cubicBezTo>
                  <a:pt x="2826" y="1826"/>
                  <a:pt x="2822" y="1829"/>
                  <a:pt x="2817" y="1829"/>
                </a:cubicBezTo>
                <a:cubicBezTo>
                  <a:pt x="2817" y="1829"/>
                  <a:pt x="2817" y="1829"/>
                  <a:pt x="2817" y="1829"/>
                </a:cubicBezTo>
                <a:cubicBezTo>
                  <a:pt x="2816" y="1829"/>
                  <a:pt x="2815" y="1829"/>
                  <a:pt x="2814" y="1829"/>
                </a:cubicBezTo>
                <a:close/>
                <a:moveTo>
                  <a:pt x="23" y="1710"/>
                </a:moveTo>
                <a:cubicBezTo>
                  <a:pt x="23" y="1710"/>
                  <a:pt x="23" y="1710"/>
                  <a:pt x="23" y="1710"/>
                </a:cubicBezTo>
                <a:cubicBezTo>
                  <a:pt x="23" y="1710"/>
                  <a:pt x="23" y="1710"/>
                  <a:pt x="23" y="1710"/>
                </a:cubicBezTo>
                <a:cubicBezTo>
                  <a:pt x="22" y="1705"/>
                  <a:pt x="26" y="1700"/>
                  <a:pt x="31" y="1699"/>
                </a:cubicBezTo>
                <a:cubicBezTo>
                  <a:pt x="31" y="1699"/>
                  <a:pt x="31" y="1699"/>
                  <a:pt x="31" y="1699"/>
                </a:cubicBezTo>
                <a:cubicBezTo>
                  <a:pt x="37" y="1698"/>
                  <a:pt x="42" y="1701"/>
                  <a:pt x="43" y="1707"/>
                </a:cubicBezTo>
                <a:cubicBezTo>
                  <a:pt x="43" y="1707"/>
                  <a:pt x="43" y="1707"/>
                  <a:pt x="43" y="1707"/>
                </a:cubicBezTo>
                <a:cubicBezTo>
                  <a:pt x="44" y="1712"/>
                  <a:pt x="40" y="1717"/>
                  <a:pt x="35" y="1718"/>
                </a:cubicBezTo>
                <a:cubicBezTo>
                  <a:pt x="35" y="1718"/>
                  <a:pt x="35" y="1718"/>
                  <a:pt x="35" y="1718"/>
                </a:cubicBezTo>
                <a:cubicBezTo>
                  <a:pt x="34" y="1719"/>
                  <a:pt x="34" y="1719"/>
                  <a:pt x="33" y="1719"/>
                </a:cubicBezTo>
                <a:cubicBezTo>
                  <a:pt x="33" y="1719"/>
                  <a:pt x="33" y="1719"/>
                  <a:pt x="33" y="1719"/>
                </a:cubicBezTo>
                <a:cubicBezTo>
                  <a:pt x="28" y="1719"/>
                  <a:pt x="24" y="1715"/>
                  <a:pt x="23" y="1710"/>
                </a:cubicBezTo>
                <a:close/>
                <a:moveTo>
                  <a:pt x="2854" y="1641"/>
                </a:moveTo>
                <a:cubicBezTo>
                  <a:pt x="2849" y="1641"/>
                  <a:pt x="2845" y="1636"/>
                  <a:pt x="2845" y="1630"/>
                </a:cubicBezTo>
                <a:cubicBezTo>
                  <a:pt x="2845" y="1630"/>
                  <a:pt x="2845" y="1630"/>
                  <a:pt x="2845" y="1630"/>
                </a:cubicBezTo>
                <a:cubicBezTo>
                  <a:pt x="2846" y="1625"/>
                  <a:pt x="2851" y="1621"/>
                  <a:pt x="2857" y="1621"/>
                </a:cubicBezTo>
                <a:cubicBezTo>
                  <a:pt x="2857" y="1621"/>
                  <a:pt x="2857" y="1621"/>
                  <a:pt x="2857" y="1621"/>
                </a:cubicBezTo>
                <a:cubicBezTo>
                  <a:pt x="2862" y="1622"/>
                  <a:pt x="2866" y="1627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8"/>
                  <a:pt x="2860" y="1641"/>
                  <a:pt x="2855" y="1641"/>
                </a:cubicBezTo>
                <a:cubicBezTo>
                  <a:pt x="2855" y="1641"/>
                  <a:pt x="2855" y="1641"/>
                  <a:pt x="2855" y="1641"/>
                </a:cubicBezTo>
                <a:cubicBezTo>
                  <a:pt x="2855" y="1641"/>
                  <a:pt x="2854" y="1641"/>
                  <a:pt x="2854" y="1641"/>
                </a:cubicBezTo>
                <a:close/>
                <a:moveTo>
                  <a:pt x="0" y="1519"/>
                </a:moveTo>
                <a:cubicBezTo>
                  <a:pt x="0" y="1519"/>
                  <a:pt x="0" y="1519"/>
                  <a:pt x="0" y="1519"/>
                </a:cubicBezTo>
                <a:cubicBezTo>
                  <a:pt x="0" y="1519"/>
                  <a:pt x="0" y="1519"/>
                  <a:pt x="0" y="1519"/>
                </a:cubicBezTo>
                <a:cubicBezTo>
                  <a:pt x="0" y="1513"/>
                  <a:pt x="4" y="1509"/>
                  <a:pt x="10" y="1508"/>
                </a:cubicBezTo>
                <a:cubicBezTo>
                  <a:pt x="10" y="1508"/>
                  <a:pt x="10" y="1508"/>
                  <a:pt x="10" y="1508"/>
                </a:cubicBezTo>
                <a:cubicBezTo>
                  <a:pt x="15" y="1508"/>
                  <a:pt x="20" y="1512"/>
                  <a:pt x="20" y="1518"/>
                </a:cubicBezTo>
                <a:cubicBezTo>
                  <a:pt x="20" y="1518"/>
                  <a:pt x="20" y="1518"/>
                  <a:pt x="20" y="1518"/>
                </a:cubicBezTo>
                <a:cubicBezTo>
                  <a:pt x="20" y="1523"/>
                  <a:pt x="16" y="1528"/>
                  <a:pt x="11" y="1528"/>
                </a:cubicBezTo>
                <a:cubicBezTo>
                  <a:pt x="11" y="1528"/>
                  <a:pt x="11" y="1528"/>
                  <a:pt x="11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5" y="1528"/>
                  <a:pt x="0" y="1524"/>
                  <a:pt x="0" y="1519"/>
                </a:cubicBezTo>
                <a:close/>
                <a:moveTo>
                  <a:pt x="2858" y="1440"/>
                </a:moveTo>
                <a:cubicBezTo>
                  <a:pt x="2858" y="1434"/>
                  <a:pt x="2862" y="1430"/>
                  <a:pt x="2868" y="1430"/>
                </a:cubicBezTo>
                <a:cubicBezTo>
                  <a:pt x="2868" y="1430"/>
                  <a:pt x="2868" y="1430"/>
                  <a:pt x="2868" y="1430"/>
                </a:cubicBezTo>
                <a:cubicBezTo>
                  <a:pt x="2874" y="1430"/>
                  <a:pt x="2878" y="1434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6"/>
                  <a:pt x="2874" y="1450"/>
                  <a:pt x="2868" y="1450"/>
                </a:cubicBezTo>
                <a:cubicBezTo>
                  <a:pt x="2868" y="1450"/>
                  <a:pt x="2868" y="1450"/>
                  <a:pt x="2868" y="1450"/>
                </a:cubicBezTo>
                <a:cubicBezTo>
                  <a:pt x="2862" y="1450"/>
                  <a:pt x="2858" y="1446"/>
                  <a:pt x="2858" y="1440"/>
                </a:cubicBezTo>
                <a:close/>
                <a:moveTo>
                  <a:pt x="12" y="1336"/>
                </a:moveTo>
                <a:cubicBezTo>
                  <a:pt x="6" y="1336"/>
                  <a:pt x="2" y="1331"/>
                  <a:pt x="2" y="1326"/>
                </a:cubicBezTo>
                <a:cubicBezTo>
                  <a:pt x="2" y="1326"/>
                  <a:pt x="2" y="1326"/>
                  <a:pt x="2" y="1326"/>
                </a:cubicBezTo>
                <a:cubicBezTo>
                  <a:pt x="3" y="1320"/>
                  <a:pt x="8" y="1316"/>
                  <a:pt x="13" y="1316"/>
                </a:cubicBezTo>
                <a:cubicBezTo>
                  <a:pt x="13" y="1316"/>
                  <a:pt x="13" y="1316"/>
                  <a:pt x="13" y="1316"/>
                </a:cubicBezTo>
                <a:cubicBezTo>
                  <a:pt x="19" y="1317"/>
                  <a:pt x="23" y="1322"/>
                  <a:pt x="22" y="1327"/>
                </a:cubicBezTo>
                <a:cubicBezTo>
                  <a:pt x="22" y="1327"/>
                  <a:pt x="22" y="1327"/>
                  <a:pt x="22" y="1327"/>
                </a:cubicBezTo>
                <a:cubicBezTo>
                  <a:pt x="22" y="1332"/>
                  <a:pt x="18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lose/>
                <a:moveTo>
                  <a:pt x="2850" y="1285"/>
                </a:moveTo>
                <a:cubicBezTo>
                  <a:pt x="2849" y="1279"/>
                  <a:pt x="2853" y="1275"/>
                  <a:pt x="2858" y="1274"/>
                </a:cubicBezTo>
                <a:cubicBezTo>
                  <a:pt x="2858" y="1274"/>
                  <a:pt x="2858" y="1274"/>
                  <a:pt x="2858" y="1274"/>
                </a:cubicBezTo>
                <a:cubicBezTo>
                  <a:pt x="2864" y="1273"/>
                  <a:pt x="2869" y="1277"/>
                  <a:pt x="2870" y="1283"/>
                </a:cubicBezTo>
                <a:cubicBezTo>
                  <a:pt x="2870" y="1283"/>
                  <a:pt x="2870" y="1283"/>
                  <a:pt x="2870" y="1283"/>
                </a:cubicBezTo>
                <a:cubicBezTo>
                  <a:pt x="2870" y="1288"/>
                  <a:pt x="2866" y="1293"/>
                  <a:pt x="2861" y="1294"/>
                </a:cubicBezTo>
                <a:cubicBezTo>
                  <a:pt x="2861" y="1294"/>
                  <a:pt x="2861" y="1294"/>
                  <a:pt x="2861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55" y="1294"/>
                  <a:pt x="2850" y="1290"/>
                  <a:pt x="2850" y="1285"/>
                </a:cubicBezTo>
                <a:close/>
                <a:moveTo>
                  <a:pt x="38" y="1146"/>
                </a:moveTo>
                <a:cubicBezTo>
                  <a:pt x="33" y="1145"/>
                  <a:pt x="29" y="1140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2" y="1129"/>
                  <a:pt x="37" y="1126"/>
                  <a:pt x="42" y="1127"/>
                </a:cubicBezTo>
                <a:cubicBezTo>
                  <a:pt x="42" y="1127"/>
                  <a:pt x="42" y="1127"/>
                  <a:pt x="42" y="1127"/>
                </a:cubicBezTo>
                <a:cubicBezTo>
                  <a:pt x="48" y="1128"/>
                  <a:pt x="51" y="1133"/>
                  <a:pt x="50" y="1139"/>
                </a:cubicBezTo>
                <a:cubicBezTo>
                  <a:pt x="50" y="1139"/>
                  <a:pt x="50" y="1139"/>
                  <a:pt x="50" y="1139"/>
                </a:cubicBezTo>
                <a:cubicBezTo>
                  <a:pt x="49" y="1143"/>
                  <a:pt x="45" y="1147"/>
                  <a:pt x="40" y="1147"/>
                </a:cubicBezTo>
                <a:cubicBezTo>
                  <a:pt x="40" y="1147"/>
                  <a:pt x="40" y="1147"/>
                  <a:pt x="40" y="1147"/>
                </a:cubicBezTo>
                <a:cubicBezTo>
                  <a:pt x="40" y="1147"/>
                  <a:pt x="39" y="1147"/>
                  <a:pt x="38" y="1146"/>
                </a:cubicBezTo>
                <a:close/>
                <a:moveTo>
                  <a:pt x="2816" y="1097"/>
                </a:moveTo>
                <a:cubicBezTo>
                  <a:pt x="2815" y="1092"/>
                  <a:pt x="2818" y="1087"/>
                  <a:pt x="2824" y="1085"/>
                </a:cubicBezTo>
                <a:cubicBezTo>
                  <a:pt x="2824" y="1085"/>
                  <a:pt x="2824" y="1085"/>
                  <a:pt x="2824" y="1085"/>
                </a:cubicBezTo>
                <a:cubicBezTo>
                  <a:pt x="2829" y="1084"/>
                  <a:pt x="2834" y="1087"/>
                  <a:pt x="2836" y="1093"/>
                </a:cubicBezTo>
                <a:cubicBezTo>
                  <a:pt x="2836" y="1093"/>
                  <a:pt x="2836" y="1093"/>
                  <a:pt x="2836" y="1093"/>
                </a:cubicBezTo>
                <a:cubicBezTo>
                  <a:pt x="2837" y="1098"/>
                  <a:pt x="2834" y="1103"/>
                  <a:pt x="2829" y="1105"/>
                </a:cubicBezTo>
                <a:cubicBezTo>
                  <a:pt x="2829" y="1105"/>
                  <a:pt x="2829" y="1105"/>
                  <a:pt x="2829" y="1105"/>
                </a:cubicBezTo>
                <a:cubicBezTo>
                  <a:pt x="2828" y="1105"/>
                  <a:pt x="2827" y="1105"/>
                  <a:pt x="2826" y="1105"/>
                </a:cubicBezTo>
                <a:cubicBezTo>
                  <a:pt x="2826" y="1105"/>
                  <a:pt x="2826" y="1105"/>
                  <a:pt x="2826" y="1105"/>
                </a:cubicBezTo>
                <a:cubicBezTo>
                  <a:pt x="2822" y="1105"/>
                  <a:pt x="2818" y="1102"/>
                  <a:pt x="2816" y="1097"/>
                </a:cubicBezTo>
                <a:close/>
                <a:moveTo>
                  <a:pt x="90" y="962"/>
                </a:moveTo>
                <a:cubicBezTo>
                  <a:pt x="85" y="960"/>
                  <a:pt x="82" y="954"/>
                  <a:pt x="84" y="949"/>
                </a:cubicBezTo>
                <a:cubicBezTo>
                  <a:pt x="84" y="949"/>
                  <a:pt x="84" y="949"/>
                  <a:pt x="84" y="949"/>
                </a:cubicBezTo>
                <a:cubicBezTo>
                  <a:pt x="86" y="944"/>
                  <a:pt x="92" y="941"/>
                  <a:pt x="97" y="943"/>
                </a:cubicBezTo>
                <a:cubicBezTo>
                  <a:pt x="97" y="943"/>
                  <a:pt x="97" y="943"/>
                  <a:pt x="97" y="943"/>
                </a:cubicBezTo>
                <a:cubicBezTo>
                  <a:pt x="102" y="945"/>
                  <a:pt x="105" y="950"/>
                  <a:pt x="103" y="956"/>
                </a:cubicBezTo>
                <a:cubicBezTo>
                  <a:pt x="103" y="956"/>
                  <a:pt x="103" y="956"/>
                  <a:pt x="103" y="956"/>
                </a:cubicBezTo>
                <a:cubicBezTo>
                  <a:pt x="101" y="960"/>
                  <a:pt x="97" y="962"/>
                  <a:pt x="93" y="962"/>
                </a:cubicBezTo>
                <a:cubicBezTo>
                  <a:pt x="93" y="962"/>
                  <a:pt x="93" y="962"/>
                  <a:pt x="93" y="962"/>
                </a:cubicBezTo>
                <a:cubicBezTo>
                  <a:pt x="92" y="962"/>
                  <a:pt x="91" y="962"/>
                  <a:pt x="90" y="962"/>
                </a:cubicBezTo>
                <a:close/>
                <a:moveTo>
                  <a:pt x="2758" y="916"/>
                </a:moveTo>
                <a:cubicBezTo>
                  <a:pt x="2756" y="911"/>
                  <a:pt x="2759" y="905"/>
                  <a:pt x="2764" y="903"/>
                </a:cubicBezTo>
                <a:cubicBezTo>
                  <a:pt x="2764" y="903"/>
                  <a:pt x="2764" y="903"/>
                  <a:pt x="2764" y="903"/>
                </a:cubicBezTo>
                <a:cubicBezTo>
                  <a:pt x="2769" y="901"/>
                  <a:pt x="2775" y="904"/>
                  <a:pt x="2777" y="909"/>
                </a:cubicBezTo>
                <a:cubicBezTo>
                  <a:pt x="2777" y="909"/>
                  <a:pt x="2777" y="909"/>
                  <a:pt x="2777" y="909"/>
                </a:cubicBezTo>
                <a:cubicBezTo>
                  <a:pt x="2779" y="914"/>
                  <a:pt x="2776" y="920"/>
                  <a:pt x="2771" y="922"/>
                </a:cubicBezTo>
                <a:cubicBezTo>
                  <a:pt x="2771" y="922"/>
                  <a:pt x="2771" y="922"/>
                  <a:pt x="2771" y="922"/>
                </a:cubicBezTo>
                <a:cubicBezTo>
                  <a:pt x="2770" y="922"/>
                  <a:pt x="2769" y="922"/>
                  <a:pt x="2768" y="922"/>
                </a:cubicBezTo>
                <a:cubicBezTo>
                  <a:pt x="2768" y="922"/>
                  <a:pt x="2768" y="922"/>
                  <a:pt x="2768" y="922"/>
                </a:cubicBezTo>
                <a:cubicBezTo>
                  <a:pt x="2764" y="922"/>
                  <a:pt x="2760" y="920"/>
                  <a:pt x="2758" y="916"/>
                </a:cubicBezTo>
                <a:close/>
                <a:moveTo>
                  <a:pt x="166" y="786"/>
                </a:moveTo>
                <a:cubicBezTo>
                  <a:pt x="161" y="783"/>
                  <a:pt x="159" y="777"/>
                  <a:pt x="162" y="772"/>
                </a:cubicBezTo>
                <a:cubicBezTo>
                  <a:pt x="162" y="772"/>
                  <a:pt x="162" y="772"/>
                  <a:pt x="162" y="772"/>
                </a:cubicBezTo>
                <a:cubicBezTo>
                  <a:pt x="165" y="767"/>
                  <a:pt x="171" y="765"/>
                  <a:pt x="175" y="768"/>
                </a:cubicBezTo>
                <a:cubicBezTo>
                  <a:pt x="175" y="768"/>
                  <a:pt x="175" y="768"/>
                  <a:pt x="175" y="768"/>
                </a:cubicBezTo>
                <a:cubicBezTo>
                  <a:pt x="180" y="770"/>
                  <a:pt x="182" y="776"/>
                  <a:pt x="180" y="781"/>
                </a:cubicBezTo>
                <a:cubicBezTo>
                  <a:pt x="180" y="781"/>
                  <a:pt x="180" y="781"/>
                  <a:pt x="180" y="781"/>
                </a:cubicBezTo>
                <a:cubicBezTo>
                  <a:pt x="178" y="785"/>
                  <a:pt x="174" y="787"/>
                  <a:pt x="171" y="787"/>
                </a:cubicBezTo>
                <a:cubicBezTo>
                  <a:pt x="171" y="787"/>
                  <a:pt x="171" y="787"/>
                  <a:pt x="171" y="787"/>
                </a:cubicBezTo>
                <a:cubicBezTo>
                  <a:pt x="169" y="787"/>
                  <a:pt x="168" y="786"/>
                  <a:pt x="166" y="786"/>
                </a:cubicBezTo>
                <a:close/>
                <a:moveTo>
                  <a:pt x="2676" y="744"/>
                </a:moveTo>
                <a:cubicBezTo>
                  <a:pt x="2676" y="744"/>
                  <a:pt x="2676" y="744"/>
                  <a:pt x="2676" y="744"/>
                </a:cubicBezTo>
                <a:cubicBezTo>
                  <a:pt x="2674" y="740"/>
                  <a:pt x="2675" y="733"/>
                  <a:pt x="2680" y="731"/>
                </a:cubicBezTo>
                <a:cubicBezTo>
                  <a:pt x="2680" y="731"/>
                  <a:pt x="2680" y="731"/>
                  <a:pt x="2680" y="731"/>
                </a:cubicBezTo>
                <a:cubicBezTo>
                  <a:pt x="2685" y="728"/>
                  <a:pt x="2691" y="730"/>
                  <a:pt x="2694" y="735"/>
                </a:cubicBezTo>
                <a:cubicBezTo>
                  <a:pt x="2694" y="735"/>
                  <a:pt x="2694" y="735"/>
                  <a:pt x="2694" y="735"/>
                </a:cubicBezTo>
                <a:cubicBezTo>
                  <a:pt x="2696" y="739"/>
                  <a:pt x="2695" y="745"/>
                  <a:pt x="2690" y="748"/>
                </a:cubicBezTo>
                <a:cubicBezTo>
                  <a:pt x="2690" y="748"/>
                  <a:pt x="2690" y="748"/>
                  <a:pt x="2690" y="748"/>
                </a:cubicBezTo>
                <a:cubicBezTo>
                  <a:pt x="2688" y="749"/>
                  <a:pt x="2687" y="749"/>
                  <a:pt x="2685" y="749"/>
                </a:cubicBezTo>
                <a:cubicBezTo>
                  <a:pt x="2685" y="749"/>
                  <a:pt x="2685" y="749"/>
                  <a:pt x="2685" y="749"/>
                </a:cubicBezTo>
                <a:cubicBezTo>
                  <a:pt x="2681" y="749"/>
                  <a:pt x="2678" y="748"/>
                  <a:pt x="2676" y="744"/>
                </a:cubicBezTo>
                <a:close/>
                <a:moveTo>
                  <a:pt x="265" y="621"/>
                </a:moveTo>
                <a:cubicBezTo>
                  <a:pt x="261" y="618"/>
                  <a:pt x="260" y="612"/>
                  <a:pt x="263" y="607"/>
                </a:cubicBezTo>
                <a:cubicBezTo>
                  <a:pt x="263" y="607"/>
                  <a:pt x="263" y="607"/>
                  <a:pt x="263" y="607"/>
                </a:cubicBezTo>
                <a:cubicBezTo>
                  <a:pt x="266" y="603"/>
                  <a:pt x="272" y="602"/>
                  <a:pt x="277" y="605"/>
                </a:cubicBezTo>
                <a:cubicBezTo>
                  <a:pt x="277" y="605"/>
                  <a:pt x="277" y="605"/>
                  <a:pt x="277" y="605"/>
                </a:cubicBezTo>
                <a:cubicBezTo>
                  <a:pt x="281" y="608"/>
                  <a:pt x="283" y="614"/>
                  <a:pt x="279" y="619"/>
                </a:cubicBezTo>
                <a:cubicBezTo>
                  <a:pt x="279" y="619"/>
                  <a:pt x="279" y="619"/>
                  <a:pt x="279" y="619"/>
                </a:cubicBezTo>
                <a:cubicBezTo>
                  <a:pt x="277" y="622"/>
                  <a:pt x="274" y="623"/>
                  <a:pt x="271" y="623"/>
                </a:cubicBezTo>
                <a:cubicBezTo>
                  <a:pt x="271" y="623"/>
                  <a:pt x="271" y="623"/>
                  <a:pt x="271" y="623"/>
                </a:cubicBezTo>
                <a:cubicBezTo>
                  <a:pt x="269" y="623"/>
                  <a:pt x="267" y="623"/>
                  <a:pt x="265" y="621"/>
                </a:cubicBezTo>
                <a:close/>
                <a:moveTo>
                  <a:pt x="2572" y="585"/>
                </a:moveTo>
                <a:cubicBezTo>
                  <a:pt x="2569" y="581"/>
                  <a:pt x="2569" y="574"/>
                  <a:pt x="2574" y="571"/>
                </a:cubicBezTo>
                <a:cubicBezTo>
                  <a:pt x="2574" y="571"/>
                  <a:pt x="2574" y="571"/>
                  <a:pt x="2574" y="571"/>
                </a:cubicBezTo>
                <a:cubicBezTo>
                  <a:pt x="2578" y="568"/>
                  <a:pt x="2585" y="569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91" y="577"/>
                  <a:pt x="2590" y="584"/>
                  <a:pt x="2586" y="587"/>
                </a:cubicBezTo>
                <a:cubicBezTo>
                  <a:pt x="2586" y="587"/>
                  <a:pt x="2586" y="587"/>
                  <a:pt x="2586" y="587"/>
                </a:cubicBezTo>
                <a:cubicBezTo>
                  <a:pt x="2584" y="588"/>
                  <a:pt x="2582" y="589"/>
                  <a:pt x="2580" y="589"/>
                </a:cubicBezTo>
                <a:cubicBezTo>
                  <a:pt x="2580" y="589"/>
                  <a:pt x="2580" y="589"/>
                  <a:pt x="2580" y="589"/>
                </a:cubicBezTo>
                <a:cubicBezTo>
                  <a:pt x="2577" y="589"/>
                  <a:pt x="2574" y="588"/>
                  <a:pt x="2572" y="585"/>
                </a:cubicBezTo>
                <a:close/>
                <a:moveTo>
                  <a:pt x="386" y="472"/>
                </a:moveTo>
                <a:cubicBezTo>
                  <a:pt x="382" y="468"/>
                  <a:pt x="381" y="462"/>
                  <a:pt x="385" y="458"/>
                </a:cubicBezTo>
                <a:cubicBezTo>
                  <a:pt x="385" y="458"/>
                  <a:pt x="385" y="458"/>
                  <a:pt x="385" y="458"/>
                </a:cubicBezTo>
                <a:cubicBezTo>
                  <a:pt x="389" y="454"/>
                  <a:pt x="395" y="453"/>
                  <a:pt x="399" y="457"/>
                </a:cubicBezTo>
                <a:cubicBezTo>
                  <a:pt x="399" y="457"/>
                  <a:pt x="399" y="457"/>
                  <a:pt x="399" y="457"/>
                </a:cubicBezTo>
                <a:cubicBezTo>
                  <a:pt x="403" y="461"/>
                  <a:pt x="404" y="467"/>
                  <a:pt x="400" y="471"/>
                </a:cubicBezTo>
                <a:cubicBezTo>
                  <a:pt x="400" y="471"/>
                  <a:pt x="400" y="471"/>
                  <a:pt x="400" y="471"/>
                </a:cubicBezTo>
                <a:cubicBezTo>
                  <a:pt x="398" y="473"/>
                  <a:pt x="395" y="474"/>
                  <a:pt x="392" y="474"/>
                </a:cubicBezTo>
                <a:cubicBezTo>
                  <a:pt x="392" y="474"/>
                  <a:pt x="392" y="474"/>
                  <a:pt x="392" y="474"/>
                </a:cubicBezTo>
                <a:cubicBezTo>
                  <a:pt x="390" y="474"/>
                  <a:pt x="388" y="474"/>
                  <a:pt x="386" y="472"/>
                </a:cubicBezTo>
                <a:close/>
                <a:moveTo>
                  <a:pt x="2447" y="441"/>
                </a:moveTo>
                <a:cubicBezTo>
                  <a:pt x="2443" y="437"/>
                  <a:pt x="2443" y="431"/>
                  <a:pt x="2447" y="427"/>
                </a:cubicBezTo>
                <a:cubicBezTo>
                  <a:pt x="2447" y="427"/>
                  <a:pt x="2447" y="427"/>
                  <a:pt x="2447" y="427"/>
                </a:cubicBezTo>
                <a:cubicBezTo>
                  <a:pt x="2451" y="423"/>
                  <a:pt x="2458" y="423"/>
                  <a:pt x="2461" y="427"/>
                </a:cubicBezTo>
                <a:cubicBezTo>
                  <a:pt x="2461" y="427"/>
                  <a:pt x="2461" y="427"/>
                  <a:pt x="2461" y="427"/>
                </a:cubicBezTo>
                <a:cubicBezTo>
                  <a:pt x="2465" y="431"/>
                  <a:pt x="2465" y="437"/>
                  <a:pt x="2461" y="441"/>
                </a:cubicBezTo>
                <a:cubicBezTo>
                  <a:pt x="2461" y="441"/>
                  <a:pt x="2461" y="441"/>
                  <a:pt x="2461" y="441"/>
                </a:cubicBezTo>
                <a:cubicBezTo>
                  <a:pt x="2459" y="443"/>
                  <a:pt x="2457" y="444"/>
                  <a:pt x="2454" y="444"/>
                </a:cubicBezTo>
                <a:cubicBezTo>
                  <a:pt x="2454" y="444"/>
                  <a:pt x="2454" y="444"/>
                  <a:pt x="2454" y="444"/>
                </a:cubicBezTo>
                <a:cubicBezTo>
                  <a:pt x="2452" y="444"/>
                  <a:pt x="2449" y="443"/>
                  <a:pt x="2447" y="441"/>
                </a:cubicBezTo>
                <a:close/>
                <a:moveTo>
                  <a:pt x="525" y="340"/>
                </a:moveTo>
                <a:cubicBezTo>
                  <a:pt x="521" y="335"/>
                  <a:pt x="522" y="329"/>
                  <a:pt x="526" y="326"/>
                </a:cubicBezTo>
                <a:cubicBezTo>
                  <a:pt x="526" y="326"/>
                  <a:pt x="526" y="326"/>
                  <a:pt x="526" y="326"/>
                </a:cubicBezTo>
                <a:cubicBezTo>
                  <a:pt x="530" y="322"/>
                  <a:pt x="537" y="323"/>
                  <a:pt x="540" y="327"/>
                </a:cubicBezTo>
                <a:cubicBezTo>
                  <a:pt x="540" y="327"/>
                  <a:pt x="540" y="327"/>
                  <a:pt x="540" y="327"/>
                </a:cubicBezTo>
                <a:cubicBezTo>
                  <a:pt x="544" y="331"/>
                  <a:pt x="543" y="338"/>
                  <a:pt x="539" y="341"/>
                </a:cubicBezTo>
                <a:cubicBezTo>
                  <a:pt x="539" y="341"/>
                  <a:pt x="539" y="341"/>
                  <a:pt x="539" y="341"/>
                </a:cubicBezTo>
                <a:cubicBezTo>
                  <a:pt x="537" y="343"/>
                  <a:pt x="535" y="343"/>
                  <a:pt x="532" y="343"/>
                </a:cubicBezTo>
                <a:cubicBezTo>
                  <a:pt x="532" y="343"/>
                  <a:pt x="532" y="343"/>
                  <a:pt x="532" y="343"/>
                </a:cubicBezTo>
                <a:cubicBezTo>
                  <a:pt x="529" y="343"/>
                  <a:pt x="527" y="342"/>
                  <a:pt x="525" y="340"/>
                </a:cubicBezTo>
                <a:close/>
                <a:moveTo>
                  <a:pt x="2305" y="315"/>
                </a:moveTo>
                <a:cubicBezTo>
                  <a:pt x="2305" y="315"/>
                  <a:pt x="2305" y="315"/>
                  <a:pt x="2305" y="315"/>
                </a:cubicBezTo>
                <a:cubicBezTo>
                  <a:pt x="2300" y="312"/>
                  <a:pt x="2299" y="305"/>
                  <a:pt x="2303" y="301"/>
                </a:cubicBezTo>
                <a:cubicBezTo>
                  <a:pt x="2303" y="301"/>
                  <a:pt x="2303" y="301"/>
                  <a:pt x="2303" y="301"/>
                </a:cubicBezTo>
                <a:cubicBezTo>
                  <a:pt x="2306" y="297"/>
                  <a:pt x="2312" y="296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21" y="302"/>
                  <a:pt x="2322" y="309"/>
                  <a:pt x="2319" y="313"/>
                </a:cubicBezTo>
                <a:cubicBezTo>
                  <a:pt x="2319" y="313"/>
                  <a:pt x="2319" y="313"/>
                  <a:pt x="2319" y="313"/>
                </a:cubicBezTo>
                <a:cubicBezTo>
                  <a:pt x="2317" y="316"/>
                  <a:pt x="2314" y="317"/>
                  <a:pt x="2311" y="317"/>
                </a:cubicBezTo>
                <a:cubicBezTo>
                  <a:pt x="2311" y="317"/>
                  <a:pt x="2311" y="317"/>
                  <a:pt x="2311" y="317"/>
                </a:cubicBezTo>
                <a:cubicBezTo>
                  <a:pt x="2308" y="317"/>
                  <a:pt x="2306" y="316"/>
                  <a:pt x="2305" y="315"/>
                </a:cubicBezTo>
                <a:close/>
                <a:moveTo>
                  <a:pt x="680" y="227"/>
                </a:moveTo>
                <a:cubicBezTo>
                  <a:pt x="677" y="222"/>
                  <a:pt x="679" y="216"/>
                  <a:pt x="683" y="213"/>
                </a:cubicBezTo>
                <a:cubicBezTo>
                  <a:pt x="683" y="213"/>
                  <a:pt x="683" y="213"/>
                  <a:pt x="683" y="213"/>
                </a:cubicBezTo>
                <a:cubicBezTo>
                  <a:pt x="688" y="211"/>
                  <a:pt x="694" y="212"/>
                  <a:pt x="697" y="217"/>
                </a:cubicBezTo>
                <a:cubicBezTo>
                  <a:pt x="697" y="217"/>
                  <a:pt x="697" y="217"/>
                  <a:pt x="697" y="217"/>
                </a:cubicBezTo>
                <a:cubicBezTo>
                  <a:pt x="700" y="221"/>
                  <a:pt x="698" y="228"/>
                  <a:pt x="694" y="230"/>
                </a:cubicBezTo>
                <a:cubicBezTo>
                  <a:pt x="694" y="230"/>
                  <a:pt x="694" y="230"/>
                  <a:pt x="694" y="230"/>
                </a:cubicBezTo>
                <a:cubicBezTo>
                  <a:pt x="692" y="231"/>
                  <a:pt x="690" y="232"/>
                  <a:pt x="688" y="232"/>
                </a:cubicBezTo>
                <a:cubicBezTo>
                  <a:pt x="688" y="232"/>
                  <a:pt x="688" y="232"/>
                  <a:pt x="688" y="232"/>
                </a:cubicBezTo>
                <a:cubicBezTo>
                  <a:pt x="685" y="232"/>
                  <a:pt x="682" y="230"/>
                  <a:pt x="680" y="227"/>
                </a:cubicBezTo>
                <a:close/>
                <a:moveTo>
                  <a:pt x="2146" y="209"/>
                </a:moveTo>
                <a:cubicBezTo>
                  <a:pt x="2146" y="209"/>
                  <a:pt x="2146" y="209"/>
                  <a:pt x="2146" y="209"/>
                </a:cubicBezTo>
                <a:cubicBezTo>
                  <a:pt x="2141" y="206"/>
                  <a:pt x="2140" y="200"/>
                  <a:pt x="2143" y="195"/>
                </a:cubicBezTo>
                <a:cubicBezTo>
                  <a:pt x="2143" y="195"/>
                  <a:pt x="2143" y="195"/>
                  <a:pt x="2143" y="195"/>
                </a:cubicBezTo>
                <a:cubicBezTo>
                  <a:pt x="2145" y="190"/>
                  <a:pt x="2151" y="189"/>
                  <a:pt x="2156" y="192"/>
                </a:cubicBezTo>
                <a:cubicBezTo>
                  <a:pt x="2156" y="192"/>
                  <a:pt x="2156" y="192"/>
                  <a:pt x="2156" y="192"/>
                </a:cubicBezTo>
                <a:cubicBezTo>
                  <a:pt x="2161" y="194"/>
                  <a:pt x="2163" y="200"/>
                  <a:pt x="2160" y="205"/>
                </a:cubicBezTo>
                <a:cubicBezTo>
                  <a:pt x="2160" y="205"/>
                  <a:pt x="2160" y="205"/>
                  <a:pt x="2160" y="205"/>
                </a:cubicBezTo>
                <a:cubicBezTo>
                  <a:pt x="2158" y="208"/>
                  <a:pt x="2155" y="210"/>
                  <a:pt x="2151" y="210"/>
                </a:cubicBezTo>
                <a:cubicBezTo>
                  <a:pt x="2151" y="210"/>
                  <a:pt x="2151" y="210"/>
                  <a:pt x="2151" y="210"/>
                </a:cubicBezTo>
                <a:cubicBezTo>
                  <a:pt x="2150" y="210"/>
                  <a:pt x="2148" y="210"/>
                  <a:pt x="2146" y="209"/>
                </a:cubicBezTo>
                <a:close/>
                <a:moveTo>
                  <a:pt x="849" y="137"/>
                </a:moveTo>
                <a:cubicBezTo>
                  <a:pt x="847" y="132"/>
                  <a:pt x="849" y="126"/>
                  <a:pt x="854" y="123"/>
                </a:cubicBezTo>
                <a:cubicBezTo>
                  <a:pt x="854" y="123"/>
                  <a:pt x="854" y="123"/>
                  <a:pt x="854" y="123"/>
                </a:cubicBezTo>
                <a:cubicBezTo>
                  <a:pt x="859" y="121"/>
                  <a:pt x="865" y="123"/>
                  <a:pt x="867" y="128"/>
                </a:cubicBezTo>
                <a:cubicBezTo>
                  <a:pt x="867" y="128"/>
                  <a:pt x="867" y="128"/>
                  <a:pt x="867" y="128"/>
                </a:cubicBezTo>
                <a:cubicBezTo>
                  <a:pt x="869" y="133"/>
                  <a:pt x="867" y="139"/>
                  <a:pt x="862" y="142"/>
                </a:cubicBezTo>
                <a:cubicBezTo>
                  <a:pt x="862" y="142"/>
                  <a:pt x="862" y="142"/>
                  <a:pt x="862" y="142"/>
                </a:cubicBezTo>
                <a:cubicBezTo>
                  <a:pt x="861" y="142"/>
                  <a:pt x="859" y="143"/>
                  <a:pt x="858" y="143"/>
                </a:cubicBezTo>
                <a:cubicBezTo>
                  <a:pt x="858" y="143"/>
                  <a:pt x="858" y="143"/>
                  <a:pt x="858" y="143"/>
                </a:cubicBezTo>
                <a:cubicBezTo>
                  <a:pt x="854" y="143"/>
                  <a:pt x="851" y="140"/>
                  <a:pt x="849" y="137"/>
                </a:cubicBezTo>
                <a:close/>
                <a:moveTo>
                  <a:pt x="1975" y="125"/>
                </a:moveTo>
                <a:cubicBezTo>
                  <a:pt x="1970" y="123"/>
                  <a:pt x="1968" y="117"/>
                  <a:pt x="1970" y="112"/>
                </a:cubicBezTo>
                <a:cubicBezTo>
                  <a:pt x="1970" y="112"/>
                  <a:pt x="1970" y="112"/>
                  <a:pt x="1970" y="112"/>
                </a:cubicBezTo>
                <a:cubicBezTo>
                  <a:pt x="1972" y="107"/>
                  <a:pt x="1978" y="104"/>
                  <a:pt x="1983" y="107"/>
                </a:cubicBezTo>
                <a:cubicBezTo>
                  <a:pt x="1983" y="107"/>
                  <a:pt x="1983" y="107"/>
                  <a:pt x="1983" y="107"/>
                </a:cubicBezTo>
                <a:cubicBezTo>
                  <a:pt x="1988" y="109"/>
                  <a:pt x="1990" y="115"/>
                  <a:pt x="1988" y="120"/>
                </a:cubicBezTo>
                <a:cubicBezTo>
                  <a:pt x="1988" y="120"/>
                  <a:pt x="1988" y="120"/>
                  <a:pt x="1988" y="120"/>
                </a:cubicBezTo>
                <a:cubicBezTo>
                  <a:pt x="1987" y="123"/>
                  <a:pt x="1983" y="126"/>
                  <a:pt x="1979" y="126"/>
                </a:cubicBezTo>
                <a:cubicBezTo>
                  <a:pt x="1979" y="126"/>
                  <a:pt x="1979" y="126"/>
                  <a:pt x="1979" y="126"/>
                </a:cubicBezTo>
                <a:cubicBezTo>
                  <a:pt x="1978" y="126"/>
                  <a:pt x="1976" y="126"/>
                  <a:pt x="1975" y="125"/>
                </a:cubicBezTo>
                <a:close/>
                <a:moveTo>
                  <a:pt x="1029" y="69"/>
                </a:moveTo>
                <a:cubicBezTo>
                  <a:pt x="1027" y="64"/>
                  <a:pt x="1030" y="59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41" y="56"/>
                  <a:pt x="1046" y="59"/>
                  <a:pt x="1048" y="64"/>
                </a:cubicBezTo>
                <a:cubicBezTo>
                  <a:pt x="1048" y="64"/>
                  <a:pt x="1048" y="64"/>
                  <a:pt x="1048" y="64"/>
                </a:cubicBezTo>
                <a:cubicBezTo>
                  <a:pt x="1049" y="69"/>
                  <a:pt x="1046" y="75"/>
                  <a:pt x="1041" y="76"/>
                </a:cubicBezTo>
                <a:cubicBezTo>
                  <a:pt x="1041" y="76"/>
                  <a:pt x="1041" y="76"/>
                  <a:pt x="1041" y="76"/>
                </a:cubicBezTo>
                <a:cubicBezTo>
                  <a:pt x="1040" y="77"/>
                  <a:pt x="1039" y="77"/>
                  <a:pt x="1038" y="77"/>
                </a:cubicBezTo>
                <a:cubicBezTo>
                  <a:pt x="1038" y="77"/>
                  <a:pt x="1038" y="77"/>
                  <a:pt x="1038" y="77"/>
                </a:cubicBezTo>
                <a:cubicBezTo>
                  <a:pt x="1034" y="77"/>
                  <a:pt x="1030" y="74"/>
                  <a:pt x="1029" y="69"/>
                </a:cubicBezTo>
                <a:close/>
                <a:moveTo>
                  <a:pt x="1794" y="65"/>
                </a:moveTo>
                <a:cubicBezTo>
                  <a:pt x="1789" y="64"/>
                  <a:pt x="1786" y="58"/>
                  <a:pt x="1787" y="53"/>
                </a:cubicBezTo>
                <a:cubicBezTo>
                  <a:pt x="1787" y="53"/>
                  <a:pt x="1787" y="53"/>
                  <a:pt x="1787" y="53"/>
                </a:cubicBezTo>
                <a:cubicBezTo>
                  <a:pt x="1788" y="48"/>
                  <a:pt x="1794" y="44"/>
                  <a:pt x="1799" y="46"/>
                </a:cubicBezTo>
                <a:cubicBezTo>
                  <a:pt x="1799" y="46"/>
                  <a:pt x="1799" y="46"/>
                  <a:pt x="1799" y="46"/>
                </a:cubicBezTo>
                <a:cubicBezTo>
                  <a:pt x="1805" y="47"/>
                  <a:pt x="1808" y="53"/>
                  <a:pt x="1806" y="58"/>
                </a:cubicBezTo>
                <a:cubicBezTo>
                  <a:pt x="1806" y="58"/>
                  <a:pt x="1806" y="58"/>
                  <a:pt x="1806" y="58"/>
                </a:cubicBezTo>
                <a:cubicBezTo>
                  <a:pt x="1805" y="62"/>
                  <a:pt x="1801" y="65"/>
                  <a:pt x="1797" y="65"/>
                </a:cubicBezTo>
                <a:cubicBezTo>
                  <a:pt x="1797" y="65"/>
                  <a:pt x="1797" y="65"/>
                  <a:pt x="1797" y="65"/>
                </a:cubicBezTo>
                <a:cubicBezTo>
                  <a:pt x="1796" y="65"/>
                  <a:pt x="1795" y="65"/>
                  <a:pt x="1794" y="65"/>
                </a:cubicBezTo>
                <a:close/>
                <a:moveTo>
                  <a:pt x="1216" y="27"/>
                </a:moveTo>
                <a:cubicBezTo>
                  <a:pt x="1215" y="22"/>
                  <a:pt x="1219" y="17"/>
                  <a:pt x="1224" y="16"/>
                </a:cubicBezTo>
                <a:cubicBezTo>
                  <a:pt x="1224" y="16"/>
                  <a:pt x="1224" y="16"/>
                  <a:pt x="1224" y="16"/>
                </a:cubicBezTo>
                <a:cubicBezTo>
                  <a:pt x="1229" y="15"/>
                  <a:pt x="1235" y="19"/>
                  <a:pt x="1235" y="24"/>
                </a:cubicBezTo>
                <a:cubicBezTo>
                  <a:pt x="1235" y="24"/>
                  <a:pt x="1235" y="24"/>
                  <a:pt x="1235" y="24"/>
                </a:cubicBezTo>
                <a:cubicBezTo>
                  <a:pt x="1236" y="30"/>
                  <a:pt x="1232" y="35"/>
                  <a:pt x="1227" y="36"/>
                </a:cubicBezTo>
                <a:cubicBezTo>
                  <a:pt x="1227" y="36"/>
                  <a:pt x="1227" y="36"/>
                  <a:pt x="1227" y="36"/>
                </a:cubicBezTo>
                <a:cubicBezTo>
                  <a:pt x="1226" y="36"/>
                  <a:pt x="1226" y="36"/>
                  <a:pt x="1225" y="36"/>
                </a:cubicBezTo>
                <a:cubicBezTo>
                  <a:pt x="1225" y="36"/>
                  <a:pt x="1225" y="36"/>
                  <a:pt x="1225" y="36"/>
                </a:cubicBezTo>
                <a:cubicBezTo>
                  <a:pt x="1221" y="36"/>
                  <a:pt x="1216" y="32"/>
                  <a:pt x="1216" y="27"/>
                </a:cubicBezTo>
                <a:close/>
                <a:moveTo>
                  <a:pt x="1607" y="30"/>
                </a:moveTo>
                <a:cubicBezTo>
                  <a:pt x="1602" y="29"/>
                  <a:pt x="1598" y="24"/>
                  <a:pt x="1598" y="19"/>
                </a:cubicBezTo>
                <a:cubicBezTo>
                  <a:pt x="1598" y="19"/>
                  <a:pt x="1598" y="19"/>
                  <a:pt x="1598" y="19"/>
                </a:cubicBezTo>
                <a:cubicBezTo>
                  <a:pt x="1599" y="13"/>
                  <a:pt x="1604" y="9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15" y="11"/>
                  <a:pt x="1619" y="16"/>
                  <a:pt x="1618" y="21"/>
                </a:cubicBezTo>
                <a:cubicBezTo>
                  <a:pt x="1618" y="21"/>
                  <a:pt x="1618" y="21"/>
                  <a:pt x="1618" y="21"/>
                </a:cubicBezTo>
                <a:cubicBezTo>
                  <a:pt x="1618" y="26"/>
                  <a:pt x="1613" y="30"/>
                  <a:pt x="1608" y="30"/>
                </a:cubicBezTo>
                <a:cubicBezTo>
                  <a:pt x="1608" y="30"/>
                  <a:pt x="1608" y="30"/>
                  <a:pt x="1608" y="30"/>
                </a:cubicBezTo>
                <a:cubicBezTo>
                  <a:pt x="1608" y="30"/>
                  <a:pt x="1607" y="30"/>
                  <a:pt x="1607" y="30"/>
                </a:cubicBezTo>
                <a:close/>
                <a:moveTo>
                  <a:pt x="1407" y="10"/>
                </a:moveTo>
                <a:cubicBezTo>
                  <a:pt x="1407" y="5"/>
                  <a:pt x="1411" y="0"/>
                  <a:pt x="1417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22" y="0"/>
                  <a:pt x="1427" y="4"/>
                  <a:pt x="1427" y="10"/>
                </a:cubicBezTo>
                <a:cubicBezTo>
                  <a:pt x="1427" y="10"/>
                  <a:pt x="1427" y="10"/>
                  <a:pt x="1427" y="10"/>
                </a:cubicBezTo>
                <a:cubicBezTo>
                  <a:pt x="1427" y="16"/>
                  <a:pt x="1422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1" y="20"/>
                  <a:pt x="1407" y="16"/>
                  <a:pt x="1407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A868607-2075-B44D-8781-8D7D1E922FEA}"/>
              </a:ext>
            </a:extLst>
          </p:cNvPr>
          <p:cNvSpPr>
            <a:spLocks noEditPoints="1"/>
          </p:cNvSpPr>
          <p:nvPr/>
        </p:nvSpPr>
        <p:spPr bwMode="auto">
          <a:xfrm>
            <a:off x="249943" y="-2069993"/>
            <a:ext cx="11692114" cy="11692114"/>
          </a:xfrm>
          <a:custGeom>
            <a:avLst/>
            <a:gdLst>
              <a:gd name="T0" fmla="*/ 1381 w 2878"/>
              <a:gd name="T1" fmla="*/ 2879 h 2879"/>
              <a:gd name="T2" fmla="*/ 1574 w 2878"/>
              <a:gd name="T3" fmla="*/ 2874 h 2879"/>
              <a:gd name="T4" fmla="*/ 1192 w 2878"/>
              <a:gd name="T5" fmla="*/ 2839 h 2879"/>
              <a:gd name="T6" fmla="*/ 1760 w 2878"/>
              <a:gd name="T7" fmla="*/ 2823 h 2879"/>
              <a:gd name="T8" fmla="*/ 1753 w 2878"/>
              <a:gd name="T9" fmla="*/ 2835 h 2879"/>
              <a:gd name="T10" fmla="*/ 1004 w 2878"/>
              <a:gd name="T11" fmla="*/ 2813 h 2879"/>
              <a:gd name="T12" fmla="*/ 1949 w 2878"/>
              <a:gd name="T13" fmla="*/ 2787 h 2879"/>
              <a:gd name="T14" fmla="*/ 830 w 2878"/>
              <a:gd name="T15" fmla="*/ 2724 h 2879"/>
              <a:gd name="T16" fmla="*/ 2115 w 2878"/>
              <a:gd name="T17" fmla="*/ 2688 h 2879"/>
              <a:gd name="T18" fmla="*/ 2120 w 2878"/>
              <a:gd name="T19" fmla="*/ 2707 h 2879"/>
              <a:gd name="T20" fmla="*/ 667 w 2878"/>
              <a:gd name="T21" fmla="*/ 2644 h 2879"/>
              <a:gd name="T22" fmla="*/ 2290 w 2878"/>
              <a:gd name="T23" fmla="*/ 2589 h 2879"/>
              <a:gd name="T24" fmla="*/ 498 w 2878"/>
              <a:gd name="T25" fmla="*/ 2531 h 2879"/>
              <a:gd name="T26" fmla="*/ 505 w 2878"/>
              <a:gd name="T27" fmla="*/ 2534 h 2879"/>
              <a:gd name="T28" fmla="*/ 2436 w 2878"/>
              <a:gd name="T29" fmla="*/ 2478 h 2879"/>
              <a:gd name="T30" fmla="*/ 362 w 2878"/>
              <a:gd name="T31" fmla="*/ 2382 h 2879"/>
              <a:gd name="T32" fmla="*/ 361 w 2878"/>
              <a:gd name="T33" fmla="*/ 2396 h 2879"/>
              <a:gd name="T34" fmla="*/ 2558 w 2878"/>
              <a:gd name="T35" fmla="*/ 2339 h 2879"/>
              <a:gd name="T36" fmla="*/ 256 w 2878"/>
              <a:gd name="T37" fmla="*/ 2246 h 2879"/>
              <a:gd name="T38" fmla="*/ 2672 w 2878"/>
              <a:gd name="T39" fmla="*/ 2163 h 2879"/>
              <a:gd name="T40" fmla="*/ 2662 w 2878"/>
              <a:gd name="T41" fmla="*/ 2180 h 2879"/>
              <a:gd name="T42" fmla="*/ 155 w 2878"/>
              <a:gd name="T43" fmla="*/ 2082 h 2879"/>
              <a:gd name="T44" fmla="*/ 2763 w 2878"/>
              <a:gd name="T45" fmla="*/ 2004 h 2879"/>
              <a:gd name="T46" fmla="*/ 78 w 2878"/>
              <a:gd name="T47" fmla="*/ 1885 h 2879"/>
              <a:gd name="T48" fmla="*/ 72 w 2878"/>
              <a:gd name="T49" fmla="*/ 1897 h 2879"/>
              <a:gd name="T50" fmla="*/ 2817 w 2878"/>
              <a:gd name="T51" fmla="*/ 1829 h 2879"/>
              <a:gd name="T52" fmla="*/ 43 w 2878"/>
              <a:gd name="T53" fmla="*/ 1707 h 2879"/>
              <a:gd name="T54" fmla="*/ 2845 w 2878"/>
              <a:gd name="T55" fmla="*/ 1630 h 2879"/>
              <a:gd name="T56" fmla="*/ 2855 w 2878"/>
              <a:gd name="T57" fmla="*/ 1641 h 2879"/>
              <a:gd name="T58" fmla="*/ 20 w 2878"/>
              <a:gd name="T59" fmla="*/ 1518 h 2879"/>
              <a:gd name="T60" fmla="*/ 2868 w 2878"/>
              <a:gd name="T61" fmla="*/ 1430 h 2879"/>
              <a:gd name="T62" fmla="*/ 2858 w 2878"/>
              <a:gd name="T63" fmla="*/ 1440 h 2879"/>
              <a:gd name="T64" fmla="*/ 12 w 2878"/>
              <a:gd name="T65" fmla="*/ 1336 h 2879"/>
              <a:gd name="T66" fmla="*/ 2861 w 2878"/>
              <a:gd name="T67" fmla="*/ 1294 h 2879"/>
              <a:gd name="T68" fmla="*/ 30 w 2878"/>
              <a:gd name="T69" fmla="*/ 1135 h 2879"/>
              <a:gd name="T70" fmla="*/ 38 w 2878"/>
              <a:gd name="T71" fmla="*/ 1146 h 2879"/>
              <a:gd name="T72" fmla="*/ 2826 w 2878"/>
              <a:gd name="T73" fmla="*/ 1105 h 2879"/>
              <a:gd name="T74" fmla="*/ 103 w 2878"/>
              <a:gd name="T75" fmla="*/ 956 h 2879"/>
              <a:gd name="T76" fmla="*/ 2777 w 2878"/>
              <a:gd name="T77" fmla="*/ 909 h 2879"/>
              <a:gd name="T78" fmla="*/ 162 w 2878"/>
              <a:gd name="T79" fmla="*/ 772 h 2879"/>
              <a:gd name="T80" fmla="*/ 166 w 2878"/>
              <a:gd name="T81" fmla="*/ 786 h 2879"/>
              <a:gd name="T82" fmla="*/ 2690 w 2878"/>
              <a:gd name="T83" fmla="*/ 748 h 2879"/>
              <a:gd name="T84" fmla="*/ 277 w 2878"/>
              <a:gd name="T85" fmla="*/ 605 h 2879"/>
              <a:gd name="T86" fmla="*/ 2574 w 2878"/>
              <a:gd name="T87" fmla="*/ 571 h 2879"/>
              <a:gd name="T88" fmla="*/ 2580 w 2878"/>
              <a:gd name="T89" fmla="*/ 589 h 2879"/>
              <a:gd name="T90" fmla="*/ 400 w 2878"/>
              <a:gd name="T91" fmla="*/ 471 h 2879"/>
              <a:gd name="T92" fmla="*/ 2461 w 2878"/>
              <a:gd name="T93" fmla="*/ 427 h 2879"/>
              <a:gd name="T94" fmla="*/ 526 w 2878"/>
              <a:gd name="T95" fmla="*/ 326 h 2879"/>
              <a:gd name="T96" fmla="*/ 2305 w 2878"/>
              <a:gd name="T97" fmla="*/ 315 h 2879"/>
              <a:gd name="T98" fmla="*/ 2319 w 2878"/>
              <a:gd name="T99" fmla="*/ 313 h 2879"/>
              <a:gd name="T100" fmla="*/ 697 w 2878"/>
              <a:gd name="T101" fmla="*/ 217 h 2879"/>
              <a:gd name="T102" fmla="*/ 2146 w 2878"/>
              <a:gd name="T103" fmla="*/ 209 h 2879"/>
              <a:gd name="T104" fmla="*/ 2151 w 2878"/>
              <a:gd name="T105" fmla="*/ 210 h 2879"/>
              <a:gd name="T106" fmla="*/ 862 w 2878"/>
              <a:gd name="T107" fmla="*/ 142 h 2879"/>
              <a:gd name="T108" fmla="*/ 1983 w 2878"/>
              <a:gd name="T109" fmla="*/ 107 h 2879"/>
              <a:gd name="T110" fmla="*/ 1035 w 2878"/>
              <a:gd name="T111" fmla="*/ 57 h 2879"/>
              <a:gd name="T112" fmla="*/ 1038 w 2878"/>
              <a:gd name="T113" fmla="*/ 77 h 2879"/>
              <a:gd name="T114" fmla="*/ 1806 w 2878"/>
              <a:gd name="T115" fmla="*/ 58 h 2879"/>
              <a:gd name="T116" fmla="*/ 1235 w 2878"/>
              <a:gd name="T117" fmla="*/ 24 h 2879"/>
              <a:gd name="T118" fmla="*/ 1598 w 2878"/>
              <a:gd name="T119" fmla="*/ 19 h 2879"/>
              <a:gd name="T120" fmla="*/ 1608 w 2878"/>
              <a:gd name="T121" fmla="*/ 30 h 2879"/>
              <a:gd name="T122" fmla="*/ 1417 w 2878"/>
              <a:gd name="T123" fmla="*/ 20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78" h="2879">
                <a:moveTo>
                  <a:pt x="1381" y="2879"/>
                </a:moveTo>
                <a:cubicBezTo>
                  <a:pt x="1375" y="2879"/>
                  <a:pt x="1371" y="2874"/>
                  <a:pt x="1371" y="2869"/>
                </a:cubicBezTo>
                <a:cubicBezTo>
                  <a:pt x="1371" y="2869"/>
                  <a:pt x="1371" y="2869"/>
                  <a:pt x="1371" y="2869"/>
                </a:cubicBezTo>
                <a:cubicBezTo>
                  <a:pt x="1371" y="2863"/>
                  <a:pt x="1376" y="2859"/>
                  <a:pt x="1382" y="2859"/>
                </a:cubicBezTo>
                <a:cubicBezTo>
                  <a:pt x="1382" y="2859"/>
                  <a:pt x="1382" y="2859"/>
                  <a:pt x="1382" y="2859"/>
                </a:cubicBezTo>
                <a:cubicBezTo>
                  <a:pt x="1387" y="2859"/>
                  <a:pt x="1391" y="2864"/>
                  <a:pt x="1391" y="2869"/>
                </a:cubicBezTo>
                <a:cubicBezTo>
                  <a:pt x="1391" y="2869"/>
                  <a:pt x="1391" y="2869"/>
                  <a:pt x="1391" y="2869"/>
                </a:cubicBezTo>
                <a:cubicBezTo>
                  <a:pt x="1391" y="2875"/>
                  <a:pt x="1387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ubicBezTo>
                  <a:pt x="1381" y="2879"/>
                  <a:pt x="1381" y="2879"/>
                  <a:pt x="1381" y="2879"/>
                </a:cubicBezTo>
                <a:close/>
                <a:moveTo>
                  <a:pt x="1563" y="2865"/>
                </a:moveTo>
                <a:cubicBezTo>
                  <a:pt x="1562" y="2859"/>
                  <a:pt x="1567" y="2854"/>
                  <a:pt x="1572" y="2854"/>
                </a:cubicBezTo>
                <a:cubicBezTo>
                  <a:pt x="1572" y="2854"/>
                  <a:pt x="1572" y="2854"/>
                  <a:pt x="1572" y="2854"/>
                </a:cubicBezTo>
                <a:cubicBezTo>
                  <a:pt x="1578" y="2853"/>
                  <a:pt x="1582" y="2857"/>
                  <a:pt x="1583" y="2863"/>
                </a:cubicBezTo>
                <a:cubicBezTo>
                  <a:pt x="1583" y="2863"/>
                  <a:pt x="1583" y="2863"/>
                  <a:pt x="1583" y="2863"/>
                </a:cubicBezTo>
                <a:cubicBezTo>
                  <a:pt x="1583" y="2868"/>
                  <a:pt x="1579" y="2873"/>
                  <a:pt x="1574" y="2874"/>
                </a:cubicBezTo>
                <a:cubicBezTo>
                  <a:pt x="1574" y="2874"/>
                  <a:pt x="1574" y="2874"/>
                  <a:pt x="1574" y="2874"/>
                </a:cubicBezTo>
                <a:cubicBezTo>
                  <a:pt x="1574" y="2874"/>
                  <a:pt x="1573" y="2874"/>
                  <a:pt x="1573" y="2874"/>
                </a:cubicBezTo>
                <a:cubicBezTo>
                  <a:pt x="1573" y="2874"/>
                  <a:pt x="1573" y="2874"/>
                  <a:pt x="1573" y="2874"/>
                </a:cubicBezTo>
                <a:cubicBezTo>
                  <a:pt x="1568" y="2874"/>
                  <a:pt x="1563" y="2870"/>
                  <a:pt x="1563" y="2865"/>
                </a:cubicBezTo>
                <a:close/>
                <a:moveTo>
                  <a:pt x="1189" y="2859"/>
                </a:moveTo>
                <a:cubicBezTo>
                  <a:pt x="1183" y="2858"/>
                  <a:pt x="1180" y="2852"/>
                  <a:pt x="1181" y="2847"/>
                </a:cubicBezTo>
                <a:cubicBezTo>
                  <a:pt x="1181" y="2847"/>
                  <a:pt x="1181" y="2847"/>
                  <a:pt x="1181" y="2847"/>
                </a:cubicBezTo>
                <a:cubicBezTo>
                  <a:pt x="1182" y="2841"/>
                  <a:pt x="1187" y="2838"/>
                  <a:pt x="1192" y="2839"/>
                </a:cubicBezTo>
                <a:cubicBezTo>
                  <a:pt x="1192" y="2839"/>
                  <a:pt x="1192" y="2839"/>
                  <a:pt x="1192" y="2839"/>
                </a:cubicBezTo>
                <a:cubicBezTo>
                  <a:pt x="1198" y="2840"/>
                  <a:pt x="1201" y="2845"/>
                  <a:pt x="1200" y="2850"/>
                </a:cubicBezTo>
                <a:cubicBezTo>
                  <a:pt x="1200" y="2850"/>
                  <a:pt x="1200" y="2850"/>
                  <a:pt x="1200" y="2850"/>
                </a:cubicBezTo>
                <a:cubicBezTo>
                  <a:pt x="1200" y="2855"/>
                  <a:pt x="1195" y="2859"/>
                  <a:pt x="1191" y="2859"/>
                </a:cubicBezTo>
                <a:cubicBezTo>
                  <a:pt x="1191" y="2859"/>
                  <a:pt x="1191" y="2859"/>
                  <a:pt x="1191" y="2859"/>
                </a:cubicBezTo>
                <a:cubicBezTo>
                  <a:pt x="1190" y="2859"/>
                  <a:pt x="1189" y="2859"/>
                  <a:pt x="1189" y="2859"/>
                </a:cubicBezTo>
                <a:close/>
                <a:moveTo>
                  <a:pt x="1753" y="2835"/>
                </a:moveTo>
                <a:cubicBezTo>
                  <a:pt x="1751" y="2830"/>
                  <a:pt x="1755" y="2825"/>
                  <a:pt x="1760" y="2823"/>
                </a:cubicBezTo>
                <a:cubicBezTo>
                  <a:pt x="1760" y="2823"/>
                  <a:pt x="1760" y="2823"/>
                  <a:pt x="1760" y="2823"/>
                </a:cubicBezTo>
                <a:cubicBezTo>
                  <a:pt x="1765" y="2822"/>
                  <a:pt x="1771" y="2825"/>
                  <a:pt x="1772" y="2831"/>
                </a:cubicBezTo>
                <a:cubicBezTo>
                  <a:pt x="1772" y="2831"/>
                  <a:pt x="1772" y="2831"/>
                  <a:pt x="1772" y="2831"/>
                </a:cubicBezTo>
                <a:cubicBezTo>
                  <a:pt x="1773" y="2836"/>
                  <a:pt x="1770" y="2842"/>
                  <a:pt x="1765" y="2843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4" y="2843"/>
                  <a:pt x="1763" y="2843"/>
                  <a:pt x="1762" y="2843"/>
                </a:cubicBezTo>
                <a:cubicBezTo>
                  <a:pt x="1762" y="2843"/>
                  <a:pt x="1762" y="2843"/>
                  <a:pt x="1762" y="2843"/>
                </a:cubicBezTo>
                <a:cubicBezTo>
                  <a:pt x="1758" y="2843"/>
                  <a:pt x="1754" y="2840"/>
                  <a:pt x="1753" y="2835"/>
                </a:cubicBezTo>
                <a:close/>
                <a:moveTo>
                  <a:pt x="1001" y="2813"/>
                </a:moveTo>
                <a:cubicBezTo>
                  <a:pt x="996" y="2811"/>
                  <a:pt x="993" y="2805"/>
                  <a:pt x="995" y="2800"/>
                </a:cubicBezTo>
                <a:cubicBezTo>
                  <a:pt x="995" y="2800"/>
                  <a:pt x="995" y="2800"/>
                  <a:pt x="995" y="2800"/>
                </a:cubicBezTo>
                <a:cubicBezTo>
                  <a:pt x="996" y="2795"/>
                  <a:pt x="1002" y="2792"/>
                  <a:pt x="1007" y="2793"/>
                </a:cubicBezTo>
                <a:cubicBezTo>
                  <a:pt x="1007" y="2793"/>
                  <a:pt x="1007" y="2793"/>
                  <a:pt x="1007" y="2793"/>
                </a:cubicBezTo>
                <a:cubicBezTo>
                  <a:pt x="1013" y="2795"/>
                  <a:pt x="1015" y="2801"/>
                  <a:pt x="1014" y="2806"/>
                </a:cubicBezTo>
                <a:cubicBezTo>
                  <a:pt x="1014" y="2806"/>
                  <a:pt x="1014" y="2806"/>
                  <a:pt x="1014" y="2806"/>
                </a:cubicBezTo>
                <a:cubicBezTo>
                  <a:pt x="1012" y="2810"/>
                  <a:pt x="1008" y="2813"/>
                  <a:pt x="1004" y="2813"/>
                </a:cubicBezTo>
                <a:cubicBezTo>
                  <a:pt x="1004" y="2813"/>
                  <a:pt x="1004" y="2813"/>
                  <a:pt x="1004" y="2813"/>
                </a:cubicBezTo>
                <a:cubicBezTo>
                  <a:pt x="1003" y="2813"/>
                  <a:pt x="1002" y="2813"/>
                  <a:pt x="1001" y="2813"/>
                </a:cubicBezTo>
                <a:close/>
                <a:moveTo>
                  <a:pt x="1936" y="2781"/>
                </a:moveTo>
                <a:cubicBezTo>
                  <a:pt x="1934" y="2776"/>
                  <a:pt x="1937" y="2770"/>
                  <a:pt x="1942" y="2768"/>
                </a:cubicBezTo>
                <a:cubicBezTo>
                  <a:pt x="1942" y="2768"/>
                  <a:pt x="1942" y="2768"/>
                  <a:pt x="1942" y="2768"/>
                </a:cubicBezTo>
                <a:cubicBezTo>
                  <a:pt x="1947" y="2766"/>
                  <a:pt x="1953" y="2769"/>
                  <a:pt x="1955" y="2774"/>
                </a:cubicBezTo>
                <a:cubicBezTo>
                  <a:pt x="1955" y="2774"/>
                  <a:pt x="1955" y="2774"/>
                  <a:pt x="1955" y="2774"/>
                </a:cubicBezTo>
                <a:cubicBezTo>
                  <a:pt x="1957" y="2779"/>
                  <a:pt x="1954" y="2785"/>
                  <a:pt x="1949" y="2787"/>
                </a:cubicBezTo>
                <a:cubicBezTo>
                  <a:pt x="1949" y="2787"/>
                  <a:pt x="1949" y="2787"/>
                  <a:pt x="1949" y="2787"/>
                </a:cubicBezTo>
                <a:cubicBezTo>
                  <a:pt x="1948" y="2787"/>
                  <a:pt x="1947" y="2787"/>
                  <a:pt x="1946" y="2787"/>
                </a:cubicBezTo>
                <a:cubicBezTo>
                  <a:pt x="1946" y="2787"/>
                  <a:pt x="1946" y="2787"/>
                  <a:pt x="1946" y="2787"/>
                </a:cubicBezTo>
                <a:cubicBezTo>
                  <a:pt x="1942" y="2787"/>
                  <a:pt x="1938" y="2785"/>
                  <a:pt x="1936" y="2781"/>
                </a:cubicBezTo>
                <a:close/>
                <a:moveTo>
                  <a:pt x="821" y="2742"/>
                </a:moveTo>
                <a:cubicBezTo>
                  <a:pt x="816" y="2739"/>
                  <a:pt x="814" y="2733"/>
                  <a:pt x="817" y="2728"/>
                </a:cubicBezTo>
                <a:cubicBezTo>
                  <a:pt x="817" y="2728"/>
                  <a:pt x="817" y="2728"/>
                  <a:pt x="817" y="2728"/>
                </a:cubicBezTo>
                <a:cubicBezTo>
                  <a:pt x="819" y="2723"/>
                  <a:pt x="825" y="2721"/>
                  <a:pt x="830" y="2724"/>
                </a:cubicBezTo>
                <a:cubicBezTo>
                  <a:pt x="830" y="2724"/>
                  <a:pt x="830" y="2724"/>
                  <a:pt x="830" y="2724"/>
                </a:cubicBezTo>
                <a:cubicBezTo>
                  <a:pt x="835" y="2726"/>
                  <a:pt x="837" y="2732"/>
                  <a:pt x="835" y="2737"/>
                </a:cubicBezTo>
                <a:cubicBezTo>
                  <a:pt x="835" y="2737"/>
                  <a:pt x="835" y="2737"/>
                  <a:pt x="835" y="2737"/>
                </a:cubicBezTo>
                <a:cubicBezTo>
                  <a:pt x="833" y="2741"/>
                  <a:pt x="829" y="2743"/>
                  <a:pt x="826" y="2743"/>
                </a:cubicBezTo>
                <a:cubicBezTo>
                  <a:pt x="826" y="2743"/>
                  <a:pt x="826" y="2743"/>
                  <a:pt x="826" y="2743"/>
                </a:cubicBezTo>
                <a:cubicBezTo>
                  <a:pt x="824" y="2743"/>
                  <a:pt x="823" y="2742"/>
                  <a:pt x="821" y="2742"/>
                </a:cubicBezTo>
                <a:close/>
                <a:moveTo>
                  <a:pt x="2111" y="2702"/>
                </a:moveTo>
                <a:cubicBezTo>
                  <a:pt x="2108" y="2697"/>
                  <a:pt x="2110" y="2691"/>
                  <a:pt x="2115" y="2688"/>
                </a:cubicBezTo>
                <a:cubicBezTo>
                  <a:pt x="2115" y="2688"/>
                  <a:pt x="2115" y="2688"/>
                  <a:pt x="2115" y="2688"/>
                </a:cubicBezTo>
                <a:cubicBezTo>
                  <a:pt x="2120" y="2686"/>
                  <a:pt x="2126" y="2688"/>
                  <a:pt x="2129" y="2692"/>
                </a:cubicBezTo>
                <a:cubicBezTo>
                  <a:pt x="2129" y="2692"/>
                  <a:pt x="2129" y="2692"/>
                  <a:pt x="2129" y="2692"/>
                </a:cubicBezTo>
                <a:cubicBezTo>
                  <a:pt x="2131" y="2697"/>
                  <a:pt x="2130" y="2703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5" y="2706"/>
                  <a:pt x="2125" y="2706"/>
                  <a:pt x="2125" y="2706"/>
                </a:cubicBezTo>
                <a:cubicBezTo>
                  <a:pt x="2123" y="2707"/>
                  <a:pt x="2122" y="2707"/>
                  <a:pt x="2120" y="2707"/>
                </a:cubicBezTo>
                <a:cubicBezTo>
                  <a:pt x="2120" y="2707"/>
                  <a:pt x="2120" y="2707"/>
                  <a:pt x="2120" y="2707"/>
                </a:cubicBezTo>
                <a:cubicBezTo>
                  <a:pt x="2116" y="2707"/>
                  <a:pt x="2113" y="2705"/>
                  <a:pt x="2111" y="2702"/>
                </a:cubicBezTo>
                <a:close/>
                <a:moveTo>
                  <a:pt x="653" y="2647"/>
                </a:moveTo>
                <a:cubicBezTo>
                  <a:pt x="648" y="2644"/>
                  <a:pt x="647" y="2638"/>
                  <a:pt x="650" y="2633"/>
                </a:cubicBezTo>
                <a:cubicBezTo>
                  <a:pt x="650" y="2633"/>
                  <a:pt x="650" y="2633"/>
                  <a:pt x="650" y="2633"/>
                </a:cubicBezTo>
                <a:cubicBezTo>
                  <a:pt x="653" y="2629"/>
                  <a:pt x="659" y="2628"/>
                  <a:pt x="664" y="2631"/>
                </a:cubicBezTo>
                <a:cubicBezTo>
                  <a:pt x="664" y="2631"/>
                  <a:pt x="664" y="2631"/>
                  <a:pt x="664" y="2631"/>
                </a:cubicBezTo>
                <a:cubicBezTo>
                  <a:pt x="668" y="2634"/>
                  <a:pt x="670" y="2640"/>
                  <a:pt x="667" y="2644"/>
                </a:cubicBezTo>
                <a:cubicBezTo>
                  <a:pt x="667" y="2644"/>
                  <a:pt x="667" y="2644"/>
                  <a:pt x="667" y="2644"/>
                </a:cubicBezTo>
                <a:cubicBezTo>
                  <a:pt x="665" y="2647"/>
                  <a:pt x="662" y="2649"/>
                  <a:pt x="658" y="2649"/>
                </a:cubicBezTo>
                <a:cubicBezTo>
                  <a:pt x="658" y="2649"/>
                  <a:pt x="658" y="2649"/>
                  <a:pt x="658" y="2649"/>
                </a:cubicBezTo>
                <a:cubicBezTo>
                  <a:pt x="656" y="2649"/>
                  <a:pt x="654" y="2648"/>
                  <a:pt x="653" y="2647"/>
                </a:cubicBezTo>
                <a:close/>
                <a:moveTo>
                  <a:pt x="2274" y="2600"/>
                </a:moveTo>
                <a:cubicBezTo>
                  <a:pt x="2271" y="2596"/>
                  <a:pt x="2271" y="2590"/>
                  <a:pt x="2276" y="2587"/>
                </a:cubicBezTo>
                <a:cubicBezTo>
                  <a:pt x="2276" y="2587"/>
                  <a:pt x="2276" y="2587"/>
                  <a:pt x="2276" y="2587"/>
                </a:cubicBezTo>
                <a:cubicBezTo>
                  <a:pt x="2280" y="2583"/>
                  <a:pt x="2287" y="2584"/>
                  <a:pt x="2290" y="2589"/>
                </a:cubicBezTo>
                <a:cubicBezTo>
                  <a:pt x="2290" y="2589"/>
                  <a:pt x="2290" y="2589"/>
                  <a:pt x="2290" y="2589"/>
                </a:cubicBezTo>
                <a:cubicBezTo>
                  <a:pt x="2293" y="2593"/>
                  <a:pt x="2292" y="2599"/>
                  <a:pt x="2288" y="2603"/>
                </a:cubicBezTo>
                <a:cubicBezTo>
                  <a:pt x="2288" y="2603"/>
                  <a:pt x="2288" y="2603"/>
                  <a:pt x="2288" y="2603"/>
                </a:cubicBezTo>
                <a:cubicBezTo>
                  <a:pt x="2286" y="2604"/>
                  <a:pt x="2284" y="2605"/>
                  <a:pt x="2282" y="2605"/>
                </a:cubicBezTo>
                <a:cubicBezTo>
                  <a:pt x="2282" y="2605"/>
                  <a:pt x="2282" y="2605"/>
                  <a:pt x="2282" y="2605"/>
                </a:cubicBezTo>
                <a:cubicBezTo>
                  <a:pt x="2279" y="2605"/>
                  <a:pt x="2276" y="2603"/>
                  <a:pt x="2274" y="2600"/>
                </a:cubicBezTo>
                <a:close/>
                <a:moveTo>
                  <a:pt x="498" y="2531"/>
                </a:moveTo>
                <a:cubicBezTo>
                  <a:pt x="498" y="2531"/>
                  <a:pt x="498" y="2531"/>
                  <a:pt x="498" y="2531"/>
                </a:cubicBezTo>
                <a:cubicBezTo>
                  <a:pt x="498" y="2531"/>
                  <a:pt x="498" y="2531"/>
                  <a:pt x="498" y="2531"/>
                </a:cubicBezTo>
                <a:cubicBezTo>
                  <a:pt x="494" y="2528"/>
                  <a:pt x="494" y="2521"/>
                  <a:pt x="497" y="2517"/>
                </a:cubicBezTo>
                <a:cubicBezTo>
                  <a:pt x="497" y="2517"/>
                  <a:pt x="497" y="2517"/>
                  <a:pt x="497" y="2517"/>
                </a:cubicBezTo>
                <a:cubicBezTo>
                  <a:pt x="501" y="2513"/>
                  <a:pt x="507" y="2512"/>
                  <a:pt x="511" y="2516"/>
                </a:cubicBezTo>
                <a:cubicBezTo>
                  <a:pt x="511" y="2516"/>
                  <a:pt x="511" y="2516"/>
                  <a:pt x="511" y="2516"/>
                </a:cubicBezTo>
                <a:cubicBezTo>
                  <a:pt x="516" y="2520"/>
                  <a:pt x="516" y="2526"/>
                  <a:pt x="512" y="2530"/>
                </a:cubicBezTo>
                <a:cubicBezTo>
                  <a:pt x="512" y="2530"/>
                  <a:pt x="512" y="2530"/>
                  <a:pt x="512" y="2530"/>
                </a:cubicBezTo>
                <a:cubicBezTo>
                  <a:pt x="510" y="2532"/>
                  <a:pt x="508" y="2534"/>
                  <a:pt x="505" y="2534"/>
                </a:cubicBezTo>
                <a:cubicBezTo>
                  <a:pt x="505" y="2534"/>
                  <a:pt x="505" y="2534"/>
                  <a:pt x="505" y="2534"/>
                </a:cubicBezTo>
                <a:cubicBezTo>
                  <a:pt x="503" y="2534"/>
                  <a:pt x="500" y="2533"/>
                  <a:pt x="498" y="2531"/>
                </a:cubicBezTo>
                <a:close/>
                <a:moveTo>
                  <a:pt x="2421" y="2478"/>
                </a:moveTo>
                <a:cubicBezTo>
                  <a:pt x="2418" y="2474"/>
                  <a:pt x="2418" y="2468"/>
                  <a:pt x="2422" y="2464"/>
                </a:cubicBezTo>
                <a:cubicBezTo>
                  <a:pt x="2422" y="2464"/>
                  <a:pt x="2422" y="2464"/>
                  <a:pt x="2422" y="2464"/>
                </a:cubicBezTo>
                <a:cubicBezTo>
                  <a:pt x="2426" y="2460"/>
                  <a:pt x="2432" y="2460"/>
                  <a:pt x="2436" y="2464"/>
                </a:cubicBezTo>
                <a:cubicBezTo>
                  <a:pt x="2436" y="2464"/>
                  <a:pt x="2436" y="2464"/>
                  <a:pt x="2436" y="2464"/>
                </a:cubicBezTo>
                <a:cubicBezTo>
                  <a:pt x="2440" y="2468"/>
                  <a:pt x="2440" y="2475"/>
                  <a:pt x="2436" y="2478"/>
                </a:cubicBezTo>
                <a:cubicBezTo>
                  <a:pt x="2436" y="2478"/>
                  <a:pt x="2436" y="2478"/>
                  <a:pt x="2436" y="2478"/>
                </a:cubicBezTo>
                <a:cubicBezTo>
                  <a:pt x="2434" y="2480"/>
                  <a:pt x="2431" y="2481"/>
                  <a:pt x="2429" y="2481"/>
                </a:cubicBezTo>
                <a:cubicBezTo>
                  <a:pt x="2429" y="2481"/>
                  <a:pt x="2429" y="2481"/>
                  <a:pt x="2429" y="2481"/>
                </a:cubicBezTo>
                <a:cubicBezTo>
                  <a:pt x="2426" y="2481"/>
                  <a:pt x="2423" y="2480"/>
                  <a:pt x="2421" y="2478"/>
                </a:cubicBezTo>
                <a:close/>
                <a:moveTo>
                  <a:pt x="361" y="2396"/>
                </a:moveTo>
                <a:cubicBezTo>
                  <a:pt x="361" y="2396"/>
                  <a:pt x="361" y="2396"/>
                  <a:pt x="361" y="2396"/>
                </a:cubicBezTo>
                <a:cubicBezTo>
                  <a:pt x="361" y="2396"/>
                  <a:pt x="361" y="2396"/>
                  <a:pt x="361" y="2396"/>
                </a:cubicBezTo>
                <a:cubicBezTo>
                  <a:pt x="357" y="2392"/>
                  <a:pt x="357" y="2385"/>
                  <a:pt x="362" y="2382"/>
                </a:cubicBezTo>
                <a:cubicBezTo>
                  <a:pt x="362" y="2382"/>
                  <a:pt x="362" y="2382"/>
                  <a:pt x="362" y="2382"/>
                </a:cubicBezTo>
                <a:cubicBezTo>
                  <a:pt x="366" y="2378"/>
                  <a:pt x="372" y="2378"/>
                  <a:pt x="376" y="2382"/>
                </a:cubicBezTo>
                <a:cubicBezTo>
                  <a:pt x="376" y="2382"/>
                  <a:pt x="376" y="2382"/>
                  <a:pt x="376" y="2382"/>
                </a:cubicBezTo>
                <a:cubicBezTo>
                  <a:pt x="379" y="2386"/>
                  <a:pt x="379" y="2393"/>
                  <a:pt x="375" y="2396"/>
                </a:cubicBezTo>
                <a:cubicBezTo>
                  <a:pt x="375" y="2396"/>
                  <a:pt x="375" y="2396"/>
                  <a:pt x="375" y="2396"/>
                </a:cubicBezTo>
                <a:cubicBezTo>
                  <a:pt x="373" y="2398"/>
                  <a:pt x="371" y="2399"/>
                  <a:pt x="368" y="2399"/>
                </a:cubicBezTo>
                <a:cubicBezTo>
                  <a:pt x="368" y="2399"/>
                  <a:pt x="368" y="2399"/>
                  <a:pt x="368" y="2399"/>
                </a:cubicBezTo>
                <a:cubicBezTo>
                  <a:pt x="366" y="2399"/>
                  <a:pt x="363" y="2398"/>
                  <a:pt x="361" y="2396"/>
                </a:cubicBezTo>
                <a:close/>
                <a:moveTo>
                  <a:pt x="2552" y="2337"/>
                </a:moveTo>
                <a:cubicBezTo>
                  <a:pt x="2547" y="2334"/>
                  <a:pt x="2547" y="2327"/>
                  <a:pt x="2550" y="2323"/>
                </a:cubicBezTo>
                <a:cubicBezTo>
                  <a:pt x="2550" y="2323"/>
                  <a:pt x="2550" y="2323"/>
                  <a:pt x="2550" y="2323"/>
                </a:cubicBezTo>
                <a:cubicBezTo>
                  <a:pt x="2553" y="2319"/>
                  <a:pt x="2560" y="2318"/>
                  <a:pt x="2564" y="2322"/>
                </a:cubicBezTo>
                <a:cubicBezTo>
                  <a:pt x="2564" y="2322"/>
                  <a:pt x="2564" y="2322"/>
                  <a:pt x="2564" y="2322"/>
                </a:cubicBezTo>
                <a:cubicBezTo>
                  <a:pt x="2568" y="2325"/>
                  <a:pt x="2569" y="2331"/>
                  <a:pt x="2566" y="2336"/>
                </a:cubicBezTo>
                <a:cubicBezTo>
                  <a:pt x="2566" y="2336"/>
                  <a:pt x="2566" y="2336"/>
                  <a:pt x="2566" y="2336"/>
                </a:cubicBezTo>
                <a:cubicBezTo>
                  <a:pt x="2564" y="2338"/>
                  <a:pt x="2561" y="2339"/>
                  <a:pt x="2558" y="2339"/>
                </a:cubicBezTo>
                <a:cubicBezTo>
                  <a:pt x="2558" y="2339"/>
                  <a:pt x="2558" y="2339"/>
                  <a:pt x="2558" y="2339"/>
                </a:cubicBezTo>
                <a:cubicBezTo>
                  <a:pt x="2556" y="2339"/>
                  <a:pt x="2553" y="2339"/>
                  <a:pt x="2552" y="2337"/>
                </a:cubicBezTo>
                <a:close/>
                <a:moveTo>
                  <a:pt x="243" y="2243"/>
                </a:moveTo>
                <a:cubicBezTo>
                  <a:pt x="239" y="2238"/>
                  <a:pt x="241" y="2232"/>
                  <a:pt x="245" y="2229"/>
                </a:cubicBezTo>
                <a:cubicBezTo>
                  <a:pt x="245" y="2229"/>
                  <a:pt x="245" y="2229"/>
                  <a:pt x="245" y="2229"/>
                </a:cubicBezTo>
                <a:cubicBezTo>
                  <a:pt x="250" y="2226"/>
                  <a:pt x="256" y="2227"/>
                  <a:pt x="259" y="2232"/>
                </a:cubicBezTo>
                <a:cubicBezTo>
                  <a:pt x="259" y="2232"/>
                  <a:pt x="259" y="2232"/>
                  <a:pt x="259" y="2232"/>
                </a:cubicBezTo>
                <a:cubicBezTo>
                  <a:pt x="262" y="2236"/>
                  <a:pt x="261" y="2243"/>
                  <a:pt x="256" y="2246"/>
                </a:cubicBezTo>
                <a:cubicBezTo>
                  <a:pt x="256" y="2246"/>
                  <a:pt x="256" y="2246"/>
                  <a:pt x="256" y="2246"/>
                </a:cubicBezTo>
                <a:cubicBezTo>
                  <a:pt x="255" y="2247"/>
                  <a:pt x="253" y="2247"/>
                  <a:pt x="251" y="2247"/>
                </a:cubicBezTo>
                <a:cubicBezTo>
                  <a:pt x="251" y="2247"/>
                  <a:pt x="251" y="2247"/>
                  <a:pt x="251" y="2247"/>
                </a:cubicBezTo>
                <a:cubicBezTo>
                  <a:pt x="248" y="2247"/>
                  <a:pt x="244" y="2246"/>
                  <a:pt x="243" y="2243"/>
                </a:cubicBezTo>
                <a:close/>
                <a:moveTo>
                  <a:pt x="2662" y="2180"/>
                </a:moveTo>
                <a:cubicBezTo>
                  <a:pt x="2657" y="2177"/>
                  <a:pt x="2656" y="2171"/>
                  <a:pt x="2658" y="2166"/>
                </a:cubicBezTo>
                <a:cubicBezTo>
                  <a:pt x="2658" y="2166"/>
                  <a:pt x="2658" y="2166"/>
                  <a:pt x="2658" y="2166"/>
                </a:cubicBezTo>
                <a:cubicBezTo>
                  <a:pt x="2661" y="2162"/>
                  <a:pt x="2667" y="2160"/>
                  <a:pt x="2672" y="2163"/>
                </a:cubicBezTo>
                <a:cubicBezTo>
                  <a:pt x="2672" y="2163"/>
                  <a:pt x="2672" y="2163"/>
                  <a:pt x="2672" y="2163"/>
                </a:cubicBezTo>
                <a:cubicBezTo>
                  <a:pt x="2677" y="2166"/>
                  <a:pt x="2678" y="2172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6" y="2177"/>
                  <a:pt x="2676" y="2177"/>
                  <a:pt x="2676" y="2177"/>
                </a:cubicBezTo>
                <a:cubicBezTo>
                  <a:pt x="2674" y="2180"/>
                  <a:pt x="2670" y="2182"/>
                  <a:pt x="2667" y="2182"/>
                </a:cubicBezTo>
                <a:cubicBezTo>
                  <a:pt x="2667" y="2182"/>
                  <a:pt x="2667" y="2182"/>
                  <a:pt x="2667" y="2182"/>
                </a:cubicBezTo>
                <a:cubicBezTo>
                  <a:pt x="2665" y="2182"/>
                  <a:pt x="2663" y="2181"/>
                  <a:pt x="2662" y="2180"/>
                </a:cubicBezTo>
                <a:close/>
                <a:moveTo>
                  <a:pt x="146" y="2076"/>
                </a:moveTo>
                <a:cubicBezTo>
                  <a:pt x="143" y="2071"/>
                  <a:pt x="145" y="2065"/>
                  <a:pt x="150" y="2063"/>
                </a:cubicBezTo>
                <a:cubicBezTo>
                  <a:pt x="150" y="2063"/>
                  <a:pt x="150" y="2063"/>
                  <a:pt x="150" y="2063"/>
                </a:cubicBezTo>
                <a:cubicBezTo>
                  <a:pt x="155" y="2060"/>
                  <a:pt x="161" y="2062"/>
                  <a:pt x="164" y="2067"/>
                </a:cubicBezTo>
                <a:cubicBezTo>
                  <a:pt x="164" y="2067"/>
                  <a:pt x="164" y="2067"/>
                  <a:pt x="164" y="2067"/>
                </a:cubicBezTo>
                <a:cubicBezTo>
                  <a:pt x="166" y="2072"/>
                  <a:pt x="164" y="2078"/>
                  <a:pt x="159" y="2081"/>
                </a:cubicBezTo>
                <a:cubicBezTo>
                  <a:pt x="159" y="2081"/>
                  <a:pt x="159" y="2081"/>
                  <a:pt x="159" y="2081"/>
                </a:cubicBezTo>
                <a:cubicBezTo>
                  <a:pt x="158" y="2081"/>
                  <a:pt x="156" y="2082"/>
                  <a:pt x="155" y="2082"/>
                </a:cubicBezTo>
                <a:cubicBezTo>
                  <a:pt x="155" y="2082"/>
                  <a:pt x="155" y="2082"/>
                  <a:pt x="155" y="2082"/>
                </a:cubicBezTo>
                <a:cubicBezTo>
                  <a:pt x="151" y="2082"/>
                  <a:pt x="147" y="2080"/>
                  <a:pt x="146" y="2076"/>
                </a:cubicBezTo>
                <a:close/>
                <a:moveTo>
                  <a:pt x="2750" y="2010"/>
                </a:moveTo>
                <a:cubicBezTo>
                  <a:pt x="2745" y="2008"/>
                  <a:pt x="2743" y="2002"/>
                  <a:pt x="2745" y="1997"/>
                </a:cubicBezTo>
                <a:cubicBezTo>
                  <a:pt x="2745" y="1997"/>
                  <a:pt x="2745" y="1997"/>
                  <a:pt x="2745" y="1997"/>
                </a:cubicBezTo>
                <a:cubicBezTo>
                  <a:pt x="2747" y="1992"/>
                  <a:pt x="2753" y="1989"/>
                  <a:pt x="2758" y="1991"/>
                </a:cubicBezTo>
                <a:cubicBezTo>
                  <a:pt x="2758" y="1991"/>
                  <a:pt x="2758" y="1991"/>
                  <a:pt x="2758" y="1991"/>
                </a:cubicBezTo>
                <a:cubicBezTo>
                  <a:pt x="2763" y="1994"/>
                  <a:pt x="2765" y="1999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3" y="2004"/>
                  <a:pt x="2763" y="2004"/>
                  <a:pt x="2763" y="2004"/>
                </a:cubicBezTo>
                <a:cubicBezTo>
                  <a:pt x="2762" y="2008"/>
                  <a:pt x="2758" y="2011"/>
                  <a:pt x="2754" y="2011"/>
                </a:cubicBezTo>
                <a:cubicBezTo>
                  <a:pt x="2754" y="2011"/>
                  <a:pt x="2754" y="2011"/>
                  <a:pt x="2754" y="2011"/>
                </a:cubicBezTo>
                <a:cubicBezTo>
                  <a:pt x="2753" y="2011"/>
                  <a:pt x="2751" y="2010"/>
                  <a:pt x="2750" y="2010"/>
                </a:cubicBezTo>
                <a:close/>
                <a:moveTo>
                  <a:pt x="72" y="1897"/>
                </a:moveTo>
                <a:cubicBezTo>
                  <a:pt x="70" y="1892"/>
                  <a:pt x="73" y="1886"/>
                  <a:pt x="78" y="1885"/>
                </a:cubicBezTo>
                <a:cubicBezTo>
                  <a:pt x="78" y="1885"/>
                  <a:pt x="78" y="1885"/>
                  <a:pt x="78" y="1885"/>
                </a:cubicBezTo>
                <a:cubicBezTo>
                  <a:pt x="84" y="1883"/>
                  <a:pt x="89" y="1886"/>
                  <a:pt x="91" y="1891"/>
                </a:cubicBezTo>
                <a:cubicBezTo>
                  <a:pt x="91" y="1891"/>
                  <a:pt x="91" y="1891"/>
                  <a:pt x="91" y="1891"/>
                </a:cubicBezTo>
                <a:cubicBezTo>
                  <a:pt x="93" y="1896"/>
                  <a:pt x="90" y="1902"/>
                  <a:pt x="85" y="1904"/>
                </a:cubicBezTo>
                <a:cubicBezTo>
                  <a:pt x="85" y="1904"/>
                  <a:pt x="85" y="1904"/>
                  <a:pt x="85" y="1904"/>
                </a:cubicBezTo>
                <a:cubicBezTo>
                  <a:pt x="84" y="1904"/>
                  <a:pt x="83" y="1904"/>
                  <a:pt x="82" y="1904"/>
                </a:cubicBezTo>
                <a:cubicBezTo>
                  <a:pt x="82" y="1904"/>
                  <a:pt x="82" y="1904"/>
                  <a:pt x="82" y="1904"/>
                </a:cubicBezTo>
                <a:cubicBezTo>
                  <a:pt x="77" y="1904"/>
                  <a:pt x="74" y="1902"/>
                  <a:pt x="72" y="1897"/>
                </a:cubicBezTo>
                <a:close/>
                <a:moveTo>
                  <a:pt x="2814" y="1829"/>
                </a:moveTo>
                <a:cubicBezTo>
                  <a:pt x="2809" y="1828"/>
                  <a:pt x="2806" y="1822"/>
                  <a:pt x="2808" y="1817"/>
                </a:cubicBezTo>
                <a:cubicBezTo>
                  <a:pt x="2808" y="1817"/>
                  <a:pt x="2808" y="1817"/>
                  <a:pt x="2808" y="1817"/>
                </a:cubicBezTo>
                <a:cubicBezTo>
                  <a:pt x="2809" y="1811"/>
                  <a:pt x="2814" y="1808"/>
                  <a:pt x="2820" y="1810"/>
                </a:cubicBezTo>
                <a:cubicBezTo>
                  <a:pt x="2820" y="1810"/>
                  <a:pt x="2820" y="1810"/>
                  <a:pt x="2820" y="1810"/>
                </a:cubicBezTo>
                <a:cubicBezTo>
                  <a:pt x="2825" y="1811"/>
                  <a:pt x="2828" y="1817"/>
                  <a:pt x="2827" y="1822"/>
                </a:cubicBezTo>
                <a:cubicBezTo>
                  <a:pt x="2827" y="1822"/>
                  <a:pt x="2827" y="1822"/>
                  <a:pt x="2827" y="1822"/>
                </a:cubicBezTo>
                <a:cubicBezTo>
                  <a:pt x="2826" y="1826"/>
                  <a:pt x="2822" y="1829"/>
                  <a:pt x="2817" y="1829"/>
                </a:cubicBezTo>
                <a:cubicBezTo>
                  <a:pt x="2817" y="1829"/>
                  <a:pt x="2817" y="1829"/>
                  <a:pt x="2817" y="1829"/>
                </a:cubicBezTo>
                <a:cubicBezTo>
                  <a:pt x="2816" y="1829"/>
                  <a:pt x="2815" y="1829"/>
                  <a:pt x="2814" y="1829"/>
                </a:cubicBezTo>
                <a:close/>
                <a:moveTo>
                  <a:pt x="23" y="1710"/>
                </a:moveTo>
                <a:cubicBezTo>
                  <a:pt x="23" y="1710"/>
                  <a:pt x="23" y="1710"/>
                  <a:pt x="23" y="1710"/>
                </a:cubicBezTo>
                <a:cubicBezTo>
                  <a:pt x="23" y="1710"/>
                  <a:pt x="23" y="1710"/>
                  <a:pt x="23" y="1710"/>
                </a:cubicBezTo>
                <a:cubicBezTo>
                  <a:pt x="22" y="1705"/>
                  <a:pt x="26" y="1700"/>
                  <a:pt x="31" y="1699"/>
                </a:cubicBezTo>
                <a:cubicBezTo>
                  <a:pt x="31" y="1699"/>
                  <a:pt x="31" y="1699"/>
                  <a:pt x="31" y="1699"/>
                </a:cubicBezTo>
                <a:cubicBezTo>
                  <a:pt x="37" y="1698"/>
                  <a:pt x="42" y="1701"/>
                  <a:pt x="43" y="1707"/>
                </a:cubicBezTo>
                <a:cubicBezTo>
                  <a:pt x="43" y="1707"/>
                  <a:pt x="43" y="1707"/>
                  <a:pt x="43" y="1707"/>
                </a:cubicBezTo>
                <a:cubicBezTo>
                  <a:pt x="44" y="1712"/>
                  <a:pt x="40" y="1717"/>
                  <a:pt x="35" y="1718"/>
                </a:cubicBezTo>
                <a:cubicBezTo>
                  <a:pt x="35" y="1718"/>
                  <a:pt x="35" y="1718"/>
                  <a:pt x="35" y="1718"/>
                </a:cubicBezTo>
                <a:cubicBezTo>
                  <a:pt x="34" y="1719"/>
                  <a:pt x="34" y="1719"/>
                  <a:pt x="33" y="1719"/>
                </a:cubicBezTo>
                <a:cubicBezTo>
                  <a:pt x="33" y="1719"/>
                  <a:pt x="33" y="1719"/>
                  <a:pt x="33" y="1719"/>
                </a:cubicBezTo>
                <a:cubicBezTo>
                  <a:pt x="28" y="1719"/>
                  <a:pt x="24" y="1715"/>
                  <a:pt x="23" y="1710"/>
                </a:cubicBezTo>
                <a:close/>
                <a:moveTo>
                  <a:pt x="2854" y="1641"/>
                </a:moveTo>
                <a:cubicBezTo>
                  <a:pt x="2849" y="1641"/>
                  <a:pt x="2845" y="1636"/>
                  <a:pt x="2845" y="1630"/>
                </a:cubicBezTo>
                <a:cubicBezTo>
                  <a:pt x="2845" y="1630"/>
                  <a:pt x="2845" y="1630"/>
                  <a:pt x="2845" y="1630"/>
                </a:cubicBezTo>
                <a:cubicBezTo>
                  <a:pt x="2846" y="1625"/>
                  <a:pt x="2851" y="1621"/>
                  <a:pt x="2857" y="1621"/>
                </a:cubicBezTo>
                <a:cubicBezTo>
                  <a:pt x="2857" y="1621"/>
                  <a:pt x="2857" y="1621"/>
                  <a:pt x="2857" y="1621"/>
                </a:cubicBezTo>
                <a:cubicBezTo>
                  <a:pt x="2862" y="1622"/>
                  <a:pt x="2866" y="1627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3"/>
                  <a:pt x="2865" y="1633"/>
                  <a:pt x="2865" y="1633"/>
                </a:cubicBezTo>
                <a:cubicBezTo>
                  <a:pt x="2865" y="1638"/>
                  <a:pt x="2860" y="1641"/>
                  <a:pt x="2855" y="1641"/>
                </a:cubicBezTo>
                <a:cubicBezTo>
                  <a:pt x="2855" y="1641"/>
                  <a:pt x="2855" y="1641"/>
                  <a:pt x="2855" y="1641"/>
                </a:cubicBezTo>
                <a:cubicBezTo>
                  <a:pt x="2855" y="1641"/>
                  <a:pt x="2854" y="1641"/>
                  <a:pt x="2854" y="1641"/>
                </a:cubicBezTo>
                <a:close/>
                <a:moveTo>
                  <a:pt x="0" y="1519"/>
                </a:moveTo>
                <a:cubicBezTo>
                  <a:pt x="0" y="1519"/>
                  <a:pt x="0" y="1519"/>
                  <a:pt x="0" y="1519"/>
                </a:cubicBezTo>
                <a:cubicBezTo>
                  <a:pt x="0" y="1519"/>
                  <a:pt x="0" y="1519"/>
                  <a:pt x="0" y="1519"/>
                </a:cubicBezTo>
                <a:cubicBezTo>
                  <a:pt x="0" y="1513"/>
                  <a:pt x="4" y="1509"/>
                  <a:pt x="10" y="1508"/>
                </a:cubicBezTo>
                <a:cubicBezTo>
                  <a:pt x="10" y="1508"/>
                  <a:pt x="10" y="1508"/>
                  <a:pt x="10" y="1508"/>
                </a:cubicBezTo>
                <a:cubicBezTo>
                  <a:pt x="15" y="1508"/>
                  <a:pt x="20" y="1512"/>
                  <a:pt x="20" y="1518"/>
                </a:cubicBezTo>
                <a:cubicBezTo>
                  <a:pt x="20" y="1518"/>
                  <a:pt x="20" y="1518"/>
                  <a:pt x="20" y="1518"/>
                </a:cubicBezTo>
                <a:cubicBezTo>
                  <a:pt x="20" y="1523"/>
                  <a:pt x="16" y="1528"/>
                  <a:pt x="11" y="1528"/>
                </a:cubicBezTo>
                <a:cubicBezTo>
                  <a:pt x="11" y="1528"/>
                  <a:pt x="11" y="1528"/>
                  <a:pt x="11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10" y="1528"/>
                  <a:pt x="10" y="1528"/>
                  <a:pt x="10" y="1528"/>
                </a:cubicBezTo>
                <a:cubicBezTo>
                  <a:pt x="5" y="1528"/>
                  <a:pt x="0" y="1524"/>
                  <a:pt x="0" y="1519"/>
                </a:cubicBezTo>
                <a:close/>
                <a:moveTo>
                  <a:pt x="2858" y="1440"/>
                </a:moveTo>
                <a:cubicBezTo>
                  <a:pt x="2858" y="1434"/>
                  <a:pt x="2862" y="1430"/>
                  <a:pt x="2868" y="1430"/>
                </a:cubicBezTo>
                <a:cubicBezTo>
                  <a:pt x="2868" y="1430"/>
                  <a:pt x="2868" y="1430"/>
                  <a:pt x="2868" y="1430"/>
                </a:cubicBezTo>
                <a:cubicBezTo>
                  <a:pt x="2874" y="1430"/>
                  <a:pt x="2878" y="1434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0"/>
                  <a:pt x="2878" y="1440"/>
                  <a:pt x="2878" y="1440"/>
                </a:cubicBezTo>
                <a:cubicBezTo>
                  <a:pt x="2878" y="1446"/>
                  <a:pt x="2874" y="1450"/>
                  <a:pt x="2868" y="1450"/>
                </a:cubicBezTo>
                <a:cubicBezTo>
                  <a:pt x="2868" y="1450"/>
                  <a:pt x="2868" y="1450"/>
                  <a:pt x="2868" y="1450"/>
                </a:cubicBezTo>
                <a:cubicBezTo>
                  <a:pt x="2862" y="1450"/>
                  <a:pt x="2858" y="1446"/>
                  <a:pt x="2858" y="1440"/>
                </a:cubicBezTo>
                <a:close/>
                <a:moveTo>
                  <a:pt x="12" y="1336"/>
                </a:moveTo>
                <a:cubicBezTo>
                  <a:pt x="6" y="1336"/>
                  <a:pt x="2" y="1331"/>
                  <a:pt x="2" y="1326"/>
                </a:cubicBezTo>
                <a:cubicBezTo>
                  <a:pt x="2" y="1326"/>
                  <a:pt x="2" y="1326"/>
                  <a:pt x="2" y="1326"/>
                </a:cubicBezTo>
                <a:cubicBezTo>
                  <a:pt x="3" y="1320"/>
                  <a:pt x="8" y="1316"/>
                  <a:pt x="13" y="1316"/>
                </a:cubicBezTo>
                <a:cubicBezTo>
                  <a:pt x="13" y="1316"/>
                  <a:pt x="13" y="1316"/>
                  <a:pt x="13" y="1316"/>
                </a:cubicBezTo>
                <a:cubicBezTo>
                  <a:pt x="19" y="1317"/>
                  <a:pt x="23" y="1322"/>
                  <a:pt x="22" y="1327"/>
                </a:cubicBezTo>
                <a:cubicBezTo>
                  <a:pt x="22" y="1327"/>
                  <a:pt x="22" y="1327"/>
                  <a:pt x="22" y="1327"/>
                </a:cubicBezTo>
                <a:cubicBezTo>
                  <a:pt x="22" y="1332"/>
                  <a:pt x="18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ubicBezTo>
                  <a:pt x="12" y="1336"/>
                  <a:pt x="12" y="1336"/>
                  <a:pt x="12" y="1336"/>
                </a:cubicBezTo>
                <a:close/>
                <a:moveTo>
                  <a:pt x="2850" y="1285"/>
                </a:moveTo>
                <a:cubicBezTo>
                  <a:pt x="2849" y="1279"/>
                  <a:pt x="2853" y="1275"/>
                  <a:pt x="2858" y="1274"/>
                </a:cubicBezTo>
                <a:cubicBezTo>
                  <a:pt x="2858" y="1274"/>
                  <a:pt x="2858" y="1274"/>
                  <a:pt x="2858" y="1274"/>
                </a:cubicBezTo>
                <a:cubicBezTo>
                  <a:pt x="2864" y="1273"/>
                  <a:pt x="2869" y="1277"/>
                  <a:pt x="2870" y="1283"/>
                </a:cubicBezTo>
                <a:cubicBezTo>
                  <a:pt x="2870" y="1283"/>
                  <a:pt x="2870" y="1283"/>
                  <a:pt x="2870" y="1283"/>
                </a:cubicBezTo>
                <a:cubicBezTo>
                  <a:pt x="2870" y="1288"/>
                  <a:pt x="2866" y="1293"/>
                  <a:pt x="2861" y="1294"/>
                </a:cubicBezTo>
                <a:cubicBezTo>
                  <a:pt x="2861" y="1294"/>
                  <a:pt x="2861" y="1294"/>
                  <a:pt x="2861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60" y="1294"/>
                  <a:pt x="2860" y="1294"/>
                  <a:pt x="2860" y="1294"/>
                </a:cubicBezTo>
                <a:cubicBezTo>
                  <a:pt x="2855" y="1294"/>
                  <a:pt x="2850" y="1290"/>
                  <a:pt x="2850" y="1285"/>
                </a:cubicBezTo>
                <a:close/>
                <a:moveTo>
                  <a:pt x="38" y="1146"/>
                </a:moveTo>
                <a:cubicBezTo>
                  <a:pt x="33" y="1145"/>
                  <a:pt x="29" y="1140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0" y="1135"/>
                  <a:pt x="30" y="1135"/>
                  <a:pt x="30" y="1135"/>
                </a:cubicBezTo>
                <a:cubicBezTo>
                  <a:pt x="32" y="1129"/>
                  <a:pt x="37" y="1126"/>
                  <a:pt x="42" y="1127"/>
                </a:cubicBezTo>
                <a:cubicBezTo>
                  <a:pt x="42" y="1127"/>
                  <a:pt x="42" y="1127"/>
                  <a:pt x="42" y="1127"/>
                </a:cubicBezTo>
                <a:cubicBezTo>
                  <a:pt x="48" y="1128"/>
                  <a:pt x="51" y="1133"/>
                  <a:pt x="50" y="1139"/>
                </a:cubicBezTo>
                <a:cubicBezTo>
                  <a:pt x="50" y="1139"/>
                  <a:pt x="50" y="1139"/>
                  <a:pt x="50" y="1139"/>
                </a:cubicBezTo>
                <a:cubicBezTo>
                  <a:pt x="49" y="1143"/>
                  <a:pt x="45" y="1147"/>
                  <a:pt x="40" y="1147"/>
                </a:cubicBezTo>
                <a:cubicBezTo>
                  <a:pt x="40" y="1147"/>
                  <a:pt x="40" y="1147"/>
                  <a:pt x="40" y="1147"/>
                </a:cubicBezTo>
                <a:cubicBezTo>
                  <a:pt x="40" y="1147"/>
                  <a:pt x="39" y="1147"/>
                  <a:pt x="38" y="1146"/>
                </a:cubicBezTo>
                <a:close/>
                <a:moveTo>
                  <a:pt x="2816" y="1097"/>
                </a:moveTo>
                <a:cubicBezTo>
                  <a:pt x="2815" y="1092"/>
                  <a:pt x="2818" y="1087"/>
                  <a:pt x="2824" y="1085"/>
                </a:cubicBezTo>
                <a:cubicBezTo>
                  <a:pt x="2824" y="1085"/>
                  <a:pt x="2824" y="1085"/>
                  <a:pt x="2824" y="1085"/>
                </a:cubicBezTo>
                <a:cubicBezTo>
                  <a:pt x="2829" y="1084"/>
                  <a:pt x="2834" y="1087"/>
                  <a:pt x="2836" y="1093"/>
                </a:cubicBezTo>
                <a:cubicBezTo>
                  <a:pt x="2836" y="1093"/>
                  <a:pt x="2836" y="1093"/>
                  <a:pt x="2836" y="1093"/>
                </a:cubicBezTo>
                <a:cubicBezTo>
                  <a:pt x="2837" y="1098"/>
                  <a:pt x="2834" y="1103"/>
                  <a:pt x="2829" y="1105"/>
                </a:cubicBezTo>
                <a:cubicBezTo>
                  <a:pt x="2829" y="1105"/>
                  <a:pt x="2829" y="1105"/>
                  <a:pt x="2829" y="1105"/>
                </a:cubicBezTo>
                <a:cubicBezTo>
                  <a:pt x="2828" y="1105"/>
                  <a:pt x="2827" y="1105"/>
                  <a:pt x="2826" y="1105"/>
                </a:cubicBezTo>
                <a:cubicBezTo>
                  <a:pt x="2826" y="1105"/>
                  <a:pt x="2826" y="1105"/>
                  <a:pt x="2826" y="1105"/>
                </a:cubicBezTo>
                <a:cubicBezTo>
                  <a:pt x="2822" y="1105"/>
                  <a:pt x="2818" y="1102"/>
                  <a:pt x="2816" y="1097"/>
                </a:cubicBezTo>
                <a:close/>
                <a:moveTo>
                  <a:pt x="90" y="962"/>
                </a:moveTo>
                <a:cubicBezTo>
                  <a:pt x="85" y="960"/>
                  <a:pt x="82" y="954"/>
                  <a:pt x="84" y="949"/>
                </a:cubicBezTo>
                <a:cubicBezTo>
                  <a:pt x="84" y="949"/>
                  <a:pt x="84" y="949"/>
                  <a:pt x="84" y="949"/>
                </a:cubicBezTo>
                <a:cubicBezTo>
                  <a:pt x="86" y="944"/>
                  <a:pt x="92" y="941"/>
                  <a:pt x="97" y="943"/>
                </a:cubicBezTo>
                <a:cubicBezTo>
                  <a:pt x="97" y="943"/>
                  <a:pt x="97" y="943"/>
                  <a:pt x="97" y="943"/>
                </a:cubicBezTo>
                <a:cubicBezTo>
                  <a:pt x="102" y="945"/>
                  <a:pt x="105" y="950"/>
                  <a:pt x="103" y="956"/>
                </a:cubicBezTo>
                <a:cubicBezTo>
                  <a:pt x="103" y="956"/>
                  <a:pt x="103" y="956"/>
                  <a:pt x="103" y="956"/>
                </a:cubicBezTo>
                <a:cubicBezTo>
                  <a:pt x="101" y="960"/>
                  <a:pt x="97" y="962"/>
                  <a:pt x="93" y="962"/>
                </a:cubicBezTo>
                <a:cubicBezTo>
                  <a:pt x="93" y="962"/>
                  <a:pt x="93" y="962"/>
                  <a:pt x="93" y="962"/>
                </a:cubicBezTo>
                <a:cubicBezTo>
                  <a:pt x="92" y="962"/>
                  <a:pt x="91" y="962"/>
                  <a:pt x="90" y="962"/>
                </a:cubicBezTo>
                <a:close/>
                <a:moveTo>
                  <a:pt x="2758" y="916"/>
                </a:moveTo>
                <a:cubicBezTo>
                  <a:pt x="2756" y="911"/>
                  <a:pt x="2759" y="905"/>
                  <a:pt x="2764" y="903"/>
                </a:cubicBezTo>
                <a:cubicBezTo>
                  <a:pt x="2764" y="903"/>
                  <a:pt x="2764" y="903"/>
                  <a:pt x="2764" y="903"/>
                </a:cubicBezTo>
                <a:cubicBezTo>
                  <a:pt x="2769" y="901"/>
                  <a:pt x="2775" y="904"/>
                  <a:pt x="2777" y="909"/>
                </a:cubicBezTo>
                <a:cubicBezTo>
                  <a:pt x="2777" y="909"/>
                  <a:pt x="2777" y="909"/>
                  <a:pt x="2777" y="909"/>
                </a:cubicBezTo>
                <a:cubicBezTo>
                  <a:pt x="2779" y="914"/>
                  <a:pt x="2776" y="920"/>
                  <a:pt x="2771" y="922"/>
                </a:cubicBezTo>
                <a:cubicBezTo>
                  <a:pt x="2771" y="922"/>
                  <a:pt x="2771" y="922"/>
                  <a:pt x="2771" y="922"/>
                </a:cubicBezTo>
                <a:cubicBezTo>
                  <a:pt x="2770" y="922"/>
                  <a:pt x="2769" y="922"/>
                  <a:pt x="2768" y="922"/>
                </a:cubicBezTo>
                <a:cubicBezTo>
                  <a:pt x="2768" y="922"/>
                  <a:pt x="2768" y="922"/>
                  <a:pt x="2768" y="922"/>
                </a:cubicBezTo>
                <a:cubicBezTo>
                  <a:pt x="2764" y="922"/>
                  <a:pt x="2760" y="920"/>
                  <a:pt x="2758" y="916"/>
                </a:cubicBezTo>
                <a:close/>
                <a:moveTo>
                  <a:pt x="166" y="786"/>
                </a:moveTo>
                <a:cubicBezTo>
                  <a:pt x="161" y="783"/>
                  <a:pt x="159" y="777"/>
                  <a:pt x="162" y="772"/>
                </a:cubicBezTo>
                <a:cubicBezTo>
                  <a:pt x="162" y="772"/>
                  <a:pt x="162" y="772"/>
                  <a:pt x="162" y="772"/>
                </a:cubicBezTo>
                <a:cubicBezTo>
                  <a:pt x="165" y="767"/>
                  <a:pt x="171" y="765"/>
                  <a:pt x="175" y="768"/>
                </a:cubicBezTo>
                <a:cubicBezTo>
                  <a:pt x="175" y="768"/>
                  <a:pt x="175" y="768"/>
                  <a:pt x="175" y="768"/>
                </a:cubicBezTo>
                <a:cubicBezTo>
                  <a:pt x="180" y="770"/>
                  <a:pt x="182" y="776"/>
                  <a:pt x="180" y="781"/>
                </a:cubicBezTo>
                <a:cubicBezTo>
                  <a:pt x="180" y="781"/>
                  <a:pt x="180" y="781"/>
                  <a:pt x="180" y="781"/>
                </a:cubicBezTo>
                <a:cubicBezTo>
                  <a:pt x="178" y="785"/>
                  <a:pt x="174" y="787"/>
                  <a:pt x="171" y="787"/>
                </a:cubicBezTo>
                <a:cubicBezTo>
                  <a:pt x="171" y="787"/>
                  <a:pt x="171" y="787"/>
                  <a:pt x="171" y="787"/>
                </a:cubicBezTo>
                <a:cubicBezTo>
                  <a:pt x="169" y="787"/>
                  <a:pt x="168" y="786"/>
                  <a:pt x="166" y="786"/>
                </a:cubicBezTo>
                <a:close/>
                <a:moveTo>
                  <a:pt x="2676" y="744"/>
                </a:moveTo>
                <a:cubicBezTo>
                  <a:pt x="2676" y="744"/>
                  <a:pt x="2676" y="744"/>
                  <a:pt x="2676" y="744"/>
                </a:cubicBezTo>
                <a:cubicBezTo>
                  <a:pt x="2674" y="740"/>
                  <a:pt x="2675" y="733"/>
                  <a:pt x="2680" y="731"/>
                </a:cubicBezTo>
                <a:cubicBezTo>
                  <a:pt x="2680" y="731"/>
                  <a:pt x="2680" y="731"/>
                  <a:pt x="2680" y="731"/>
                </a:cubicBezTo>
                <a:cubicBezTo>
                  <a:pt x="2685" y="728"/>
                  <a:pt x="2691" y="730"/>
                  <a:pt x="2694" y="735"/>
                </a:cubicBezTo>
                <a:cubicBezTo>
                  <a:pt x="2694" y="735"/>
                  <a:pt x="2694" y="735"/>
                  <a:pt x="2694" y="735"/>
                </a:cubicBezTo>
                <a:cubicBezTo>
                  <a:pt x="2696" y="739"/>
                  <a:pt x="2695" y="745"/>
                  <a:pt x="2690" y="748"/>
                </a:cubicBezTo>
                <a:cubicBezTo>
                  <a:pt x="2690" y="748"/>
                  <a:pt x="2690" y="748"/>
                  <a:pt x="2690" y="748"/>
                </a:cubicBezTo>
                <a:cubicBezTo>
                  <a:pt x="2688" y="749"/>
                  <a:pt x="2687" y="749"/>
                  <a:pt x="2685" y="749"/>
                </a:cubicBezTo>
                <a:cubicBezTo>
                  <a:pt x="2685" y="749"/>
                  <a:pt x="2685" y="749"/>
                  <a:pt x="2685" y="749"/>
                </a:cubicBezTo>
                <a:cubicBezTo>
                  <a:pt x="2681" y="749"/>
                  <a:pt x="2678" y="748"/>
                  <a:pt x="2676" y="744"/>
                </a:cubicBezTo>
                <a:close/>
                <a:moveTo>
                  <a:pt x="265" y="621"/>
                </a:moveTo>
                <a:cubicBezTo>
                  <a:pt x="261" y="618"/>
                  <a:pt x="260" y="612"/>
                  <a:pt x="263" y="607"/>
                </a:cubicBezTo>
                <a:cubicBezTo>
                  <a:pt x="263" y="607"/>
                  <a:pt x="263" y="607"/>
                  <a:pt x="263" y="607"/>
                </a:cubicBezTo>
                <a:cubicBezTo>
                  <a:pt x="266" y="603"/>
                  <a:pt x="272" y="602"/>
                  <a:pt x="277" y="605"/>
                </a:cubicBezTo>
                <a:cubicBezTo>
                  <a:pt x="277" y="605"/>
                  <a:pt x="277" y="605"/>
                  <a:pt x="277" y="605"/>
                </a:cubicBezTo>
                <a:cubicBezTo>
                  <a:pt x="281" y="608"/>
                  <a:pt x="283" y="614"/>
                  <a:pt x="279" y="619"/>
                </a:cubicBezTo>
                <a:cubicBezTo>
                  <a:pt x="279" y="619"/>
                  <a:pt x="279" y="619"/>
                  <a:pt x="279" y="619"/>
                </a:cubicBezTo>
                <a:cubicBezTo>
                  <a:pt x="277" y="622"/>
                  <a:pt x="274" y="623"/>
                  <a:pt x="271" y="623"/>
                </a:cubicBezTo>
                <a:cubicBezTo>
                  <a:pt x="271" y="623"/>
                  <a:pt x="271" y="623"/>
                  <a:pt x="271" y="623"/>
                </a:cubicBezTo>
                <a:cubicBezTo>
                  <a:pt x="269" y="623"/>
                  <a:pt x="267" y="623"/>
                  <a:pt x="265" y="621"/>
                </a:cubicBezTo>
                <a:close/>
                <a:moveTo>
                  <a:pt x="2572" y="585"/>
                </a:moveTo>
                <a:cubicBezTo>
                  <a:pt x="2569" y="581"/>
                  <a:pt x="2569" y="574"/>
                  <a:pt x="2574" y="571"/>
                </a:cubicBezTo>
                <a:cubicBezTo>
                  <a:pt x="2574" y="571"/>
                  <a:pt x="2574" y="571"/>
                  <a:pt x="2574" y="571"/>
                </a:cubicBezTo>
                <a:cubicBezTo>
                  <a:pt x="2578" y="568"/>
                  <a:pt x="2585" y="569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88" y="573"/>
                  <a:pt x="2588" y="573"/>
                  <a:pt x="2588" y="573"/>
                </a:cubicBezTo>
                <a:cubicBezTo>
                  <a:pt x="2591" y="577"/>
                  <a:pt x="2590" y="584"/>
                  <a:pt x="2586" y="587"/>
                </a:cubicBezTo>
                <a:cubicBezTo>
                  <a:pt x="2586" y="587"/>
                  <a:pt x="2586" y="587"/>
                  <a:pt x="2586" y="587"/>
                </a:cubicBezTo>
                <a:cubicBezTo>
                  <a:pt x="2584" y="588"/>
                  <a:pt x="2582" y="589"/>
                  <a:pt x="2580" y="589"/>
                </a:cubicBezTo>
                <a:cubicBezTo>
                  <a:pt x="2580" y="589"/>
                  <a:pt x="2580" y="589"/>
                  <a:pt x="2580" y="589"/>
                </a:cubicBezTo>
                <a:cubicBezTo>
                  <a:pt x="2577" y="589"/>
                  <a:pt x="2574" y="588"/>
                  <a:pt x="2572" y="585"/>
                </a:cubicBezTo>
                <a:close/>
                <a:moveTo>
                  <a:pt x="386" y="472"/>
                </a:moveTo>
                <a:cubicBezTo>
                  <a:pt x="382" y="468"/>
                  <a:pt x="381" y="462"/>
                  <a:pt x="385" y="458"/>
                </a:cubicBezTo>
                <a:cubicBezTo>
                  <a:pt x="385" y="458"/>
                  <a:pt x="385" y="458"/>
                  <a:pt x="385" y="458"/>
                </a:cubicBezTo>
                <a:cubicBezTo>
                  <a:pt x="389" y="454"/>
                  <a:pt x="395" y="453"/>
                  <a:pt x="399" y="457"/>
                </a:cubicBezTo>
                <a:cubicBezTo>
                  <a:pt x="399" y="457"/>
                  <a:pt x="399" y="457"/>
                  <a:pt x="399" y="457"/>
                </a:cubicBezTo>
                <a:cubicBezTo>
                  <a:pt x="403" y="461"/>
                  <a:pt x="404" y="467"/>
                  <a:pt x="400" y="471"/>
                </a:cubicBezTo>
                <a:cubicBezTo>
                  <a:pt x="400" y="471"/>
                  <a:pt x="400" y="471"/>
                  <a:pt x="400" y="471"/>
                </a:cubicBezTo>
                <a:cubicBezTo>
                  <a:pt x="398" y="473"/>
                  <a:pt x="395" y="474"/>
                  <a:pt x="392" y="474"/>
                </a:cubicBezTo>
                <a:cubicBezTo>
                  <a:pt x="392" y="474"/>
                  <a:pt x="392" y="474"/>
                  <a:pt x="392" y="474"/>
                </a:cubicBezTo>
                <a:cubicBezTo>
                  <a:pt x="390" y="474"/>
                  <a:pt x="388" y="474"/>
                  <a:pt x="386" y="472"/>
                </a:cubicBezTo>
                <a:close/>
                <a:moveTo>
                  <a:pt x="2447" y="441"/>
                </a:moveTo>
                <a:cubicBezTo>
                  <a:pt x="2443" y="437"/>
                  <a:pt x="2443" y="431"/>
                  <a:pt x="2447" y="427"/>
                </a:cubicBezTo>
                <a:cubicBezTo>
                  <a:pt x="2447" y="427"/>
                  <a:pt x="2447" y="427"/>
                  <a:pt x="2447" y="427"/>
                </a:cubicBezTo>
                <a:cubicBezTo>
                  <a:pt x="2451" y="423"/>
                  <a:pt x="2458" y="423"/>
                  <a:pt x="2461" y="427"/>
                </a:cubicBezTo>
                <a:cubicBezTo>
                  <a:pt x="2461" y="427"/>
                  <a:pt x="2461" y="427"/>
                  <a:pt x="2461" y="427"/>
                </a:cubicBezTo>
                <a:cubicBezTo>
                  <a:pt x="2465" y="431"/>
                  <a:pt x="2465" y="437"/>
                  <a:pt x="2461" y="441"/>
                </a:cubicBezTo>
                <a:cubicBezTo>
                  <a:pt x="2461" y="441"/>
                  <a:pt x="2461" y="441"/>
                  <a:pt x="2461" y="441"/>
                </a:cubicBezTo>
                <a:cubicBezTo>
                  <a:pt x="2459" y="443"/>
                  <a:pt x="2457" y="444"/>
                  <a:pt x="2454" y="444"/>
                </a:cubicBezTo>
                <a:cubicBezTo>
                  <a:pt x="2454" y="444"/>
                  <a:pt x="2454" y="444"/>
                  <a:pt x="2454" y="444"/>
                </a:cubicBezTo>
                <a:cubicBezTo>
                  <a:pt x="2452" y="444"/>
                  <a:pt x="2449" y="443"/>
                  <a:pt x="2447" y="441"/>
                </a:cubicBezTo>
                <a:close/>
                <a:moveTo>
                  <a:pt x="525" y="340"/>
                </a:moveTo>
                <a:cubicBezTo>
                  <a:pt x="521" y="335"/>
                  <a:pt x="522" y="329"/>
                  <a:pt x="526" y="326"/>
                </a:cubicBezTo>
                <a:cubicBezTo>
                  <a:pt x="526" y="326"/>
                  <a:pt x="526" y="326"/>
                  <a:pt x="526" y="326"/>
                </a:cubicBezTo>
                <a:cubicBezTo>
                  <a:pt x="530" y="322"/>
                  <a:pt x="537" y="323"/>
                  <a:pt x="540" y="327"/>
                </a:cubicBezTo>
                <a:cubicBezTo>
                  <a:pt x="540" y="327"/>
                  <a:pt x="540" y="327"/>
                  <a:pt x="540" y="327"/>
                </a:cubicBezTo>
                <a:cubicBezTo>
                  <a:pt x="544" y="331"/>
                  <a:pt x="543" y="338"/>
                  <a:pt x="539" y="341"/>
                </a:cubicBezTo>
                <a:cubicBezTo>
                  <a:pt x="539" y="341"/>
                  <a:pt x="539" y="341"/>
                  <a:pt x="539" y="341"/>
                </a:cubicBezTo>
                <a:cubicBezTo>
                  <a:pt x="537" y="343"/>
                  <a:pt x="535" y="343"/>
                  <a:pt x="532" y="343"/>
                </a:cubicBezTo>
                <a:cubicBezTo>
                  <a:pt x="532" y="343"/>
                  <a:pt x="532" y="343"/>
                  <a:pt x="532" y="343"/>
                </a:cubicBezTo>
                <a:cubicBezTo>
                  <a:pt x="529" y="343"/>
                  <a:pt x="527" y="342"/>
                  <a:pt x="525" y="340"/>
                </a:cubicBezTo>
                <a:close/>
                <a:moveTo>
                  <a:pt x="2305" y="315"/>
                </a:moveTo>
                <a:cubicBezTo>
                  <a:pt x="2305" y="315"/>
                  <a:pt x="2305" y="315"/>
                  <a:pt x="2305" y="315"/>
                </a:cubicBezTo>
                <a:cubicBezTo>
                  <a:pt x="2300" y="312"/>
                  <a:pt x="2299" y="305"/>
                  <a:pt x="2303" y="301"/>
                </a:cubicBezTo>
                <a:cubicBezTo>
                  <a:pt x="2303" y="301"/>
                  <a:pt x="2303" y="301"/>
                  <a:pt x="2303" y="301"/>
                </a:cubicBezTo>
                <a:cubicBezTo>
                  <a:pt x="2306" y="297"/>
                  <a:pt x="2312" y="296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17" y="299"/>
                  <a:pt x="2317" y="299"/>
                  <a:pt x="2317" y="299"/>
                </a:cubicBezTo>
                <a:cubicBezTo>
                  <a:pt x="2321" y="302"/>
                  <a:pt x="2322" y="309"/>
                  <a:pt x="2319" y="313"/>
                </a:cubicBezTo>
                <a:cubicBezTo>
                  <a:pt x="2319" y="313"/>
                  <a:pt x="2319" y="313"/>
                  <a:pt x="2319" y="313"/>
                </a:cubicBezTo>
                <a:cubicBezTo>
                  <a:pt x="2317" y="316"/>
                  <a:pt x="2314" y="317"/>
                  <a:pt x="2311" y="317"/>
                </a:cubicBezTo>
                <a:cubicBezTo>
                  <a:pt x="2311" y="317"/>
                  <a:pt x="2311" y="317"/>
                  <a:pt x="2311" y="317"/>
                </a:cubicBezTo>
                <a:cubicBezTo>
                  <a:pt x="2308" y="317"/>
                  <a:pt x="2306" y="316"/>
                  <a:pt x="2305" y="315"/>
                </a:cubicBezTo>
                <a:close/>
                <a:moveTo>
                  <a:pt x="680" y="227"/>
                </a:moveTo>
                <a:cubicBezTo>
                  <a:pt x="677" y="222"/>
                  <a:pt x="679" y="216"/>
                  <a:pt x="683" y="213"/>
                </a:cubicBezTo>
                <a:cubicBezTo>
                  <a:pt x="683" y="213"/>
                  <a:pt x="683" y="213"/>
                  <a:pt x="683" y="213"/>
                </a:cubicBezTo>
                <a:cubicBezTo>
                  <a:pt x="688" y="211"/>
                  <a:pt x="694" y="212"/>
                  <a:pt x="697" y="217"/>
                </a:cubicBezTo>
                <a:cubicBezTo>
                  <a:pt x="697" y="217"/>
                  <a:pt x="697" y="217"/>
                  <a:pt x="697" y="217"/>
                </a:cubicBezTo>
                <a:cubicBezTo>
                  <a:pt x="700" y="221"/>
                  <a:pt x="698" y="228"/>
                  <a:pt x="694" y="230"/>
                </a:cubicBezTo>
                <a:cubicBezTo>
                  <a:pt x="694" y="230"/>
                  <a:pt x="694" y="230"/>
                  <a:pt x="694" y="230"/>
                </a:cubicBezTo>
                <a:cubicBezTo>
                  <a:pt x="692" y="231"/>
                  <a:pt x="690" y="232"/>
                  <a:pt x="688" y="232"/>
                </a:cubicBezTo>
                <a:cubicBezTo>
                  <a:pt x="688" y="232"/>
                  <a:pt x="688" y="232"/>
                  <a:pt x="688" y="232"/>
                </a:cubicBezTo>
                <a:cubicBezTo>
                  <a:pt x="685" y="232"/>
                  <a:pt x="682" y="230"/>
                  <a:pt x="680" y="227"/>
                </a:cubicBezTo>
                <a:close/>
                <a:moveTo>
                  <a:pt x="2146" y="209"/>
                </a:moveTo>
                <a:cubicBezTo>
                  <a:pt x="2146" y="209"/>
                  <a:pt x="2146" y="209"/>
                  <a:pt x="2146" y="209"/>
                </a:cubicBezTo>
                <a:cubicBezTo>
                  <a:pt x="2141" y="206"/>
                  <a:pt x="2140" y="200"/>
                  <a:pt x="2143" y="195"/>
                </a:cubicBezTo>
                <a:cubicBezTo>
                  <a:pt x="2143" y="195"/>
                  <a:pt x="2143" y="195"/>
                  <a:pt x="2143" y="195"/>
                </a:cubicBezTo>
                <a:cubicBezTo>
                  <a:pt x="2145" y="190"/>
                  <a:pt x="2151" y="189"/>
                  <a:pt x="2156" y="192"/>
                </a:cubicBezTo>
                <a:cubicBezTo>
                  <a:pt x="2156" y="192"/>
                  <a:pt x="2156" y="192"/>
                  <a:pt x="2156" y="192"/>
                </a:cubicBezTo>
                <a:cubicBezTo>
                  <a:pt x="2161" y="194"/>
                  <a:pt x="2163" y="200"/>
                  <a:pt x="2160" y="205"/>
                </a:cubicBezTo>
                <a:cubicBezTo>
                  <a:pt x="2160" y="205"/>
                  <a:pt x="2160" y="205"/>
                  <a:pt x="2160" y="205"/>
                </a:cubicBezTo>
                <a:cubicBezTo>
                  <a:pt x="2158" y="208"/>
                  <a:pt x="2155" y="210"/>
                  <a:pt x="2151" y="210"/>
                </a:cubicBezTo>
                <a:cubicBezTo>
                  <a:pt x="2151" y="210"/>
                  <a:pt x="2151" y="210"/>
                  <a:pt x="2151" y="210"/>
                </a:cubicBezTo>
                <a:cubicBezTo>
                  <a:pt x="2150" y="210"/>
                  <a:pt x="2148" y="210"/>
                  <a:pt x="2146" y="209"/>
                </a:cubicBezTo>
                <a:close/>
                <a:moveTo>
                  <a:pt x="849" y="137"/>
                </a:moveTo>
                <a:cubicBezTo>
                  <a:pt x="847" y="132"/>
                  <a:pt x="849" y="126"/>
                  <a:pt x="854" y="123"/>
                </a:cubicBezTo>
                <a:cubicBezTo>
                  <a:pt x="854" y="123"/>
                  <a:pt x="854" y="123"/>
                  <a:pt x="854" y="123"/>
                </a:cubicBezTo>
                <a:cubicBezTo>
                  <a:pt x="859" y="121"/>
                  <a:pt x="865" y="123"/>
                  <a:pt x="867" y="128"/>
                </a:cubicBezTo>
                <a:cubicBezTo>
                  <a:pt x="867" y="128"/>
                  <a:pt x="867" y="128"/>
                  <a:pt x="867" y="128"/>
                </a:cubicBezTo>
                <a:cubicBezTo>
                  <a:pt x="869" y="133"/>
                  <a:pt x="867" y="139"/>
                  <a:pt x="862" y="142"/>
                </a:cubicBezTo>
                <a:cubicBezTo>
                  <a:pt x="862" y="142"/>
                  <a:pt x="862" y="142"/>
                  <a:pt x="862" y="142"/>
                </a:cubicBezTo>
                <a:cubicBezTo>
                  <a:pt x="861" y="142"/>
                  <a:pt x="859" y="143"/>
                  <a:pt x="858" y="143"/>
                </a:cubicBezTo>
                <a:cubicBezTo>
                  <a:pt x="858" y="143"/>
                  <a:pt x="858" y="143"/>
                  <a:pt x="858" y="143"/>
                </a:cubicBezTo>
                <a:cubicBezTo>
                  <a:pt x="854" y="143"/>
                  <a:pt x="851" y="140"/>
                  <a:pt x="849" y="137"/>
                </a:cubicBezTo>
                <a:close/>
                <a:moveTo>
                  <a:pt x="1975" y="125"/>
                </a:moveTo>
                <a:cubicBezTo>
                  <a:pt x="1970" y="123"/>
                  <a:pt x="1968" y="117"/>
                  <a:pt x="1970" y="112"/>
                </a:cubicBezTo>
                <a:cubicBezTo>
                  <a:pt x="1970" y="112"/>
                  <a:pt x="1970" y="112"/>
                  <a:pt x="1970" y="112"/>
                </a:cubicBezTo>
                <a:cubicBezTo>
                  <a:pt x="1972" y="107"/>
                  <a:pt x="1978" y="104"/>
                  <a:pt x="1983" y="107"/>
                </a:cubicBezTo>
                <a:cubicBezTo>
                  <a:pt x="1983" y="107"/>
                  <a:pt x="1983" y="107"/>
                  <a:pt x="1983" y="107"/>
                </a:cubicBezTo>
                <a:cubicBezTo>
                  <a:pt x="1988" y="109"/>
                  <a:pt x="1990" y="115"/>
                  <a:pt x="1988" y="120"/>
                </a:cubicBezTo>
                <a:cubicBezTo>
                  <a:pt x="1988" y="120"/>
                  <a:pt x="1988" y="120"/>
                  <a:pt x="1988" y="120"/>
                </a:cubicBezTo>
                <a:cubicBezTo>
                  <a:pt x="1987" y="123"/>
                  <a:pt x="1983" y="126"/>
                  <a:pt x="1979" y="126"/>
                </a:cubicBezTo>
                <a:cubicBezTo>
                  <a:pt x="1979" y="126"/>
                  <a:pt x="1979" y="126"/>
                  <a:pt x="1979" y="126"/>
                </a:cubicBezTo>
                <a:cubicBezTo>
                  <a:pt x="1978" y="126"/>
                  <a:pt x="1976" y="126"/>
                  <a:pt x="1975" y="125"/>
                </a:cubicBezTo>
                <a:close/>
                <a:moveTo>
                  <a:pt x="1029" y="69"/>
                </a:moveTo>
                <a:cubicBezTo>
                  <a:pt x="1027" y="64"/>
                  <a:pt x="1030" y="59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35" y="57"/>
                  <a:pt x="1035" y="57"/>
                  <a:pt x="1035" y="57"/>
                </a:cubicBezTo>
                <a:cubicBezTo>
                  <a:pt x="1041" y="56"/>
                  <a:pt x="1046" y="59"/>
                  <a:pt x="1048" y="64"/>
                </a:cubicBezTo>
                <a:cubicBezTo>
                  <a:pt x="1048" y="64"/>
                  <a:pt x="1048" y="64"/>
                  <a:pt x="1048" y="64"/>
                </a:cubicBezTo>
                <a:cubicBezTo>
                  <a:pt x="1049" y="69"/>
                  <a:pt x="1046" y="75"/>
                  <a:pt x="1041" y="76"/>
                </a:cubicBezTo>
                <a:cubicBezTo>
                  <a:pt x="1041" y="76"/>
                  <a:pt x="1041" y="76"/>
                  <a:pt x="1041" y="76"/>
                </a:cubicBezTo>
                <a:cubicBezTo>
                  <a:pt x="1040" y="77"/>
                  <a:pt x="1039" y="77"/>
                  <a:pt x="1038" y="77"/>
                </a:cubicBezTo>
                <a:cubicBezTo>
                  <a:pt x="1038" y="77"/>
                  <a:pt x="1038" y="77"/>
                  <a:pt x="1038" y="77"/>
                </a:cubicBezTo>
                <a:cubicBezTo>
                  <a:pt x="1034" y="77"/>
                  <a:pt x="1030" y="74"/>
                  <a:pt x="1029" y="69"/>
                </a:cubicBezTo>
                <a:close/>
                <a:moveTo>
                  <a:pt x="1794" y="65"/>
                </a:moveTo>
                <a:cubicBezTo>
                  <a:pt x="1789" y="64"/>
                  <a:pt x="1786" y="58"/>
                  <a:pt x="1787" y="53"/>
                </a:cubicBezTo>
                <a:cubicBezTo>
                  <a:pt x="1787" y="53"/>
                  <a:pt x="1787" y="53"/>
                  <a:pt x="1787" y="53"/>
                </a:cubicBezTo>
                <a:cubicBezTo>
                  <a:pt x="1788" y="48"/>
                  <a:pt x="1794" y="44"/>
                  <a:pt x="1799" y="46"/>
                </a:cubicBezTo>
                <a:cubicBezTo>
                  <a:pt x="1799" y="46"/>
                  <a:pt x="1799" y="46"/>
                  <a:pt x="1799" y="46"/>
                </a:cubicBezTo>
                <a:cubicBezTo>
                  <a:pt x="1805" y="47"/>
                  <a:pt x="1808" y="53"/>
                  <a:pt x="1806" y="58"/>
                </a:cubicBezTo>
                <a:cubicBezTo>
                  <a:pt x="1806" y="58"/>
                  <a:pt x="1806" y="58"/>
                  <a:pt x="1806" y="58"/>
                </a:cubicBezTo>
                <a:cubicBezTo>
                  <a:pt x="1805" y="62"/>
                  <a:pt x="1801" y="65"/>
                  <a:pt x="1797" y="65"/>
                </a:cubicBezTo>
                <a:cubicBezTo>
                  <a:pt x="1797" y="65"/>
                  <a:pt x="1797" y="65"/>
                  <a:pt x="1797" y="65"/>
                </a:cubicBezTo>
                <a:cubicBezTo>
                  <a:pt x="1796" y="65"/>
                  <a:pt x="1795" y="65"/>
                  <a:pt x="1794" y="65"/>
                </a:cubicBezTo>
                <a:close/>
                <a:moveTo>
                  <a:pt x="1216" y="27"/>
                </a:moveTo>
                <a:cubicBezTo>
                  <a:pt x="1215" y="22"/>
                  <a:pt x="1219" y="17"/>
                  <a:pt x="1224" y="16"/>
                </a:cubicBezTo>
                <a:cubicBezTo>
                  <a:pt x="1224" y="16"/>
                  <a:pt x="1224" y="16"/>
                  <a:pt x="1224" y="16"/>
                </a:cubicBezTo>
                <a:cubicBezTo>
                  <a:pt x="1229" y="15"/>
                  <a:pt x="1235" y="19"/>
                  <a:pt x="1235" y="24"/>
                </a:cubicBezTo>
                <a:cubicBezTo>
                  <a:pt x="1235" y="24"/>
                  <a:pt x="1235" y="24"/>
                  <a:pt x="1235" y="24"/>
                </a:cubicBezTo>
                <a:cubicBezTo>
                  <a:pt x="1236" y="30"/>
                  <a:pt x="1232" y="35"/>
                  <a:pt x="1227" y="36"/>
                </a:cubicBezTo>
                <a:cubicBezTo>
                  <a:pt x="1227" y="36"/>
                  <a:pt x="1227" y="36"/>
                  <a:pt x="1227" y="36"/>
                </a:cubicBezTo>
                <a:cubicBezTo>
                  <a:pt x="1226" y="36"/>
                  <a:pt x="1226" y="36"/>
                  <a:pt x="1225" y="36"/>
                </a:cubicBezTo>
                <a:cubicBezTo>
                  <a:pt x="1225" y="36"/>
                  <a:pt x="1225" y="36"/>
                  <a:pt x="1225" y="36"/>
                </a:cubicBezTo>
                <a:cubicBezTo>
                  <a:pt x="1221" y="36"/>
                  <a:pt x="1216" y="32"/>
                  <a:pt x="1216" y="27"/>
                </a:cubicBezTo>
                <a:close/>
                <a:moveTo>
                  <a:pt x="1607" y="30"/>
                </a:moveTo>
                <a:cubicBezTo>
                  <a:pt x="1602" y="29"/>
                  <a:pt x="1598" y="24"/>
                  <a:pt x="1598" y="19"/>
                </a:cubicBezTo>
                <a:cubicBezTo>
                  <a:pt x="1598" y="19"/>
                  <a:pt x="1598" y="19"/>
                  <a:pt x="1598" y="19"/>
                </a:cubicBezTo>
                <a:cubicBezTo>
                  <a:pt x="1599" y="13"/>
                  <a:pt x="1604" y="9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09" y="10"/>
                  <a:pt x="1609" y="10"/>
                  <a:pt x="1609" y="10"/>
                </a:cubicBezTo>
                <a:cubicBezTo>
                  <a:pt x="1615" y="11"/>
                  <a:pt x="1619" y="16"/>
                  <a:pt x="1618" y="21"/>
                </a:cubicBezTo>
                <a:cubicBezTo>
                  <a:pt x="1618" y="21"/>
                  <a:pt x="1618" y="21"/>
                  <a:pt x="1618" y="21"/>
                </a:cubicBezTo>
                <a:cubicBezTo>
                  <a:pt x="1618" y="26"/>
                  <a:pt x="1613" y="30"/>
                  <a:pt x="1608" y="30"/>
                </a:cubicBezTo>
                <a:cubicBezTo>
                  <a:pt x="1608" y="30"/>
                  <a:pt x="1608" y="30"/>
                  <a:pt x="1608" y="30"/>
                </a:cubicBezTo>
                <a:cubicBezTo>
                  <a:pt x="1608" y="30"/>
                  <a:pt x="1607" y="30"/>
                  <a:pt x="1607" y="30"/>
                </a:cubicBezTo>
                <a:close/>
                <a:moveTo>
                  <a:pt x="1407" y="10"/>
                </a:moveTo>
                <a:cubicBezTo>
                  <a:pt x="1407" y="5"/>
                  <a:pt x="1411" y="0"/>
                  <a:pt x="1417" y="0"/>
                </a:cubicBezTo>
                <a:cubicBezTo>
                  <a:pt x="1417" y="0"/>
                  <a:pt x="1417" y="0"/>
                  <a:pt x="1417" y="0"/>
                </a:cubicBezTo>
                <a:cubicBezTo>
                  <a:pt x="1422" y="0"/>
                  <a:pt x="1427" y="4"/>
                  <a:pt x="1427" y="10"/>
                </a:cubicBezTo>
                <a:cubicBezTo>
                  <a:pt x="1427" y="10"/>
                  <a:pt x="1427" y="10"/>
                  <a:pt x="1427" y="10"/>
                </a:cubicBezTo>
                <a:cubicBezTo>
                  <a:pt x="1427" y="16"/>
                  <a:pt x="1422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7" y="20"/>
                  <a:pt x="1417" y="20"/>
                  <a:pt x="1417" y="20"/>
                </a:cubicBezTo>
                <a:cubicBezTo>
                  <a:pt x="1411" y="20"/>
                  <a:pt x="1407" y="16"/>
                  <a:pt x="1407" y="1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A5600-8C8A-0342-805F-271240C42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4" t="12408" r="33507" b="32909"/>
          <a:stretch/>
        </p:blipFill>
        <p:spPr>
          <a:xfrm>
            <a:off x="859948" y="1531079"/>
            <a:ext cx="2299855" cy="27237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1173F0B-709C-594A-931B-28183517031B}"/>
              </a:ext>
            </a:extLst>
          </p:cNvPr>
          <p:cNvSpPr>
            <a:spLocks/>
          </p:cNvSpPr>
          <p:nvPr/>
        </p:nvSpPr>
        <p:spPr bwMode="auto">
          <a:xfrm rot="1009430">
            <a:off x="783141" y="3521528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BD893-8C01-9947-BBAD-F806ED02AA9D}"/>
              </a:ext>
            </a:extLst>
          </p:cNvPr>
          <p:cNvSpPr txBox="1"/>
          <p:nvPr/>
        </p:nvSpPr>
        <p:spPr>
          <a:xfrm>
            <a:off x="-21509" y="346438"/>
            <a:ext cx="662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4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What’s a dataset?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78617D-B563-9147-BD72-B235D40519EB}"/>
              </a:ext>
            </a:extLst>
          </p:cNvPr>
          <p:cNvGrpSpPr/>
          <p:nvPr/>
        </p:nvGrpSpPr>
        <p:grpSpPr>
          <a:xfrm>
            <a:off x="6642735" y="1912944"/>
            <a:ext cx="4777809" cy="3282400"/>
            <a:chOff x="5361536" y="1719571"/>
            <a:chExt cx="3722945" cy="25576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21322C-CF69-6E40-A07E-49095E0D7D01}"/>
                </a:ext>
              </a:extLst>
            </p:cNvPr>
            <p:cNvGrpSpPr/>
            <p:nvPr/>
          </p:nvGrpSpPr>
          <p:grpSpPr>
            <a:xfrm>
              <a:off x="5361536" y="1719571"/>
              <a:ext cx="926562" cy="2557699"/>
              <a:chOff x="839894" y="2419350"/>
              <a:chExt cx="731520" cy="2019300"/>
            </a:xfrm>
          </p:grpSpPr>
          <p:sp>
            <p:nvSpPr>
              <p:cNvPr id="28" name="Round Same-side Corner of Rectangle 27">
                <a:extLst>
                  <a:ext uri="{FF2B5EF4-FFF2-40B4-BE49-F238E27FC236}">
                    <a16:creationId xmlns:a16="http://schemas.microsoft.com/office/drawing/2014/main" id="{DC9FF9E2-1CD8-8E47-A7DD-203399115191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14518BF-6250-414F-A0BE-6C39129B36C6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EA49B1-8921-114E-9981-C01BBBC7CB65}"/>
                </a:ext>
              </a:extLst>
            </p:cNvPr>
            <p:cNvGrpSpPr/>
            <p:nvPr/>
          </p:nvGrpSpPr>
          <p:grpSpPr>
            <a:xfrm>
              <a:off x="547701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6E8E39C-67CF-B743-B58F-A362B9D61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BA7E2C-C16F-CB44-9FC2-7FC5B8F3D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FB718DC-85E8-FD45-88C0-BD059E0188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94E5B3F-B139-3A4E-A4EC-4C714C1F6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1B5786-D4B9-0146-BA7D-52C365C6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98482D-FB9E-BF4B-A2F1-62789FB1B40F}"/>
                </a:ext>
              </a:extLst>
            </p:cNvPr>
            <p:cNvGrpSpPr/>
            <p:nvPr/>
          </p:nvGrpSpPr>
          <p:grpSpPr>
            <a:xfrm>
              <a:off x="6290656" y="1719571"/>
              <a:ext cx="926562" cy="2557699"/>
              <a:chOff x="839894" y="2419350"/>
              <a:chExt cx="731520" cy="2019300"/>
            </a:xfrm>
          </p:grpSpPr>
          <p:sp>
            <p:nvSpPr>
              <p:cNvPr id="35" name="Round Same-side Corner of Rectangle 34">
                <a:extLst>
                  <a:ext uri="{FF2B5EF4-FFF2-40B4-BE49-F238E27FC236}">
                    <a16:creationId xmlns:a16="http://schemas.microsoft.com/office/drawing/2014/main" id="{8255F8F6-08EF-2948-AC32-26903FE8A784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3F83FD3-10B6-B043-B3A8-738C360C9453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742C00-0217-364F-BC11-BC2CF6BD3166}"/>
                </a:ext>
              </a:extLst>
            </p:cNvPr>
            <p:cNvGrpSpPr/>
            <p:nvPr/>
          </p:nvGrpSpPr>
          <p:grpSpPr>
            <a:xfrm>
              <a:off x="640613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34AECE-934B-834D-AA20-8FF0B8023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EC66575-D896-CC45-A630-F44BDDF8E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C5F0ED3-A427-E347-A6FE-79EB0C7BC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96B3EDC-7830-B145-BBD7-D925FDF83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33D5AB-F9E8-6D4B-92EE-98DD8D30D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C8CCC12-E3D0-5E4A-832A-20A6835453EB}"/>
                </a:ext>
              </a:extLst>
            </p:cNvPr>
            <p:cNvGrpSpPr/>
            <p:nvPr/>
          </p:nvGrpSpPr>
          <p:grpSpPr>
            <a:xfrm>
              <a:off x="7228799" y="1719571"/>
              <a:ext cx="926562" cy="2557699"/>
              <a:chOff x="839894" y="2419350"/>
              <a:chExt cx="731520" cy="2019300"/>
            </a:xfrm>
          </p:grpSpPr>
          <p:sp>
            <p:nvSpPr>
              <p:cNvPr id="46" name="Round Same-side Corner of Rectangle 45">
                <a:extLst>
                  <a:ext uri="{FF2B5EF4-FFF2-40B4-BE49-F238E27FC236}">
                    <a16:creationId xmlns:a16="http://schemas.microsoft.com/office/drawing/2014/main" id="{41D58910-B1CF-B14A-AB14-64F724784EF0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FB5A086-A9AB-104F-8C31-F4FA1046569F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49C7D3-2EB5-9C4A-AEDE-95B483DA35A2}"/>
                </a:ext>
              </a:extLst>
            </p:cNvPr>
            <p:cNvGrpSpPr/>
            <p:nvPr/>
          </p:nvGrpSpPr>
          <p:grpSpPr>
            <a:xfrm>
              <a:off x="734427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DE10C90-6987-5142-ABBD-3FFA1A116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F898208-E21D-4B45-A840-9D303D9190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EE03AD4-3B09-3040-A147-61DF8BA8F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9B8168E-1525-C94C-93FD-30DDE0740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929C013-A8F9-9547-8FB7-FFB928B1A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14DEC59-87B3-FD4B-BB5E-94B2856DDF9E}"/>
                </a:ext>
              </a:extLst>
            </p:cNvPr>
            <p:cNvGrpSpPr/>
            <p:nvPr/>
          </p:nvGrpSpPr>
          <p:grpSpPr>
            <a:xfrm>
              <a:off x="8157919" y="1719571"/>
              <a:ext cx="926562" cy="2557699"/>
              <a:chOff x="839894" y="2419350"/>
              <a:chExt cx="731520" cy="2019300"/>
            </a:xfrm>
          </p:grpSpPr>
          <p:sp>
            <p:nvSpPr>
              <p:cNvPr id="55" name="Round Same-side Corner of Rectangle 54">
                <a:extLst>
                  <a:ext uri="{FF2B5EF4-FFF2-40B4-BE49-F238E27FC236}">
                    <a16:creationId xmlns:a16="http://schemas.microsoft.com/office/drawing/2014/main" id="{9D666E5C-0019-9E47-ADBF-45904ABA14FA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EF00374-8055-234E-9CF2-0E120880395A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CBA2D97-7EDF-0946-9C48-FEFDC31F5855}"/>
                </a:ext>
              </a:extLst>
            </p:cNvPr>
            <p:cNvGrpSpPr/>
            <p:nvPr/>
          </p:nvGrpSpPr>
          <p:grpSpPr>
            <a:xfrm>
              <a:off x="827339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E7D33D-CB48-B54B-BCEB-983BBD660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821CC02-5169-BB47-85D9-897121AC6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4406BEC-4FC0-0845-8F44-DCDC9FF82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782E52-0820-1F43-A726-9D7CE06E9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BD823CE-05B5-7247-AA96-44121EC1D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EDD23C7-C1BB-1B4A-A7B0-B86A05FF121B}"/>
              </a:ext>
            </a:extLst>
          </p:cNvPr>
          <p:cNvSpPr txBox="1"/>
          <p:nvPr/>
        </p:nvSpPr>
        <p:spPr>
          <a:xfrm>
            <a:off x="3999650" y="2701495"/>
            <a:ext cx="273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</a:t>
            </a:r>
            <a:r>
              <a:rPr lang="en-ES" sz="2800" dirty="0"/>
              <a:t>ows (instances)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17D8CF-5B12-8F4B-AFFD-95F40B502369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368976" y="3224715"/>
            <a:ext cx="965449" cy="115360"/>
          </a:xfrm>
          <a:prstGeom prst="straightConnector1">
            <a:avLst/>
          </a:prstGeom>
          <a:ln w="7302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671F628-8BE8-E645-A158-2A5C0118E543}"/>
              </a:ext>
            </a:extLst>
          </p:cNvPr>
          <p:cNvSpPr txBox="1"/>
          <p:nvPr/>
        </p:nvSpPr>
        <p:spPr>
          <a:xfrm>
            <a:off x="1008659" y="5704577"/>
            <a:ext cx="4873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Dataset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collection</a:t>
            </a:r>
            <a:r>
              <a:rPr lang="es-ES" sz="2800" dirty="0"/>
              <a:t> of data </a:t>
            </a:r>
            <a:r>
              <a:rPr lang="es-ES" sz="2800" dirty="0" err="1"/>
              <a:t>with</a:t>
            </a:r>
            <a:r>
              <a:rPr lang="es-ES" sz="2800" dirty="0"/>
              <a:t> a </a:t>
            </a:r>
            <a:r>
              <a:rPr lang="es-ES" sz="2800" dirty="0" err="1"/>
              <a:t>known</a:t>
            </a:r>
            <a:r>
              <a:rPr lang="es-ES" sz="2800" dirty="0"/>
              <a:t> </a:t>
            </a:r>
            <a:r>
              <a:rPr lang="es-ES" sz="2800" dirty="0" err="1"/>
              <a:t>schema</a:t>
            </a:r>
            <a:r>
              <a:rPr lang="es-ES" sz="2800" dirty="0"/>
              <a:t> </a:t>
            </a:r>
            <a:endParaRPr lang="en-E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CE31D2-F3C4-5842-8D9D-ECAD295A7EE2}"/>
              </a:ext>
            </a:extLst>
          </p:cNvPr>
          <p:cNvSpPr txBox="1"/>
          <p:nvPr/>
        </p:nvSpPr>
        <p:spPr>
          <a:xfrm>
            <a:off x="8240142" y="776822"/>
            <a:ext cx="3332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Columns</a:t>
            </a:r>
            <a:r>
              <a:rPr lang="es-ES" sz="2800" dirty="0"/>
              <a:t>(</a:t>
            </a:r>
            <a:r>
              <a:rPr lang="es-ES" sz="2800" dirty="0" err="1"/>
              <a:t>attributes</a:t>
            </a:r>
            <a:r>
              <a:rPr lang="es-ES" sz="2800" dirty="0"/>
              <a:t>)</a:t>
            </a:r>
            <a:endParaRPr lang="en-ES" sz="2800" dirty="0"/>
          </a:p>
        </p:txBody>
      </p:sp>
    </p:spTree>
    <p:extLst>
      <p:ext uri="{BB962C8B-B14F-4D97-AF65-F5344CB8AC3E}">
        <p14:creationId xmlns:p14="http://schemas.microsoft.com/office/powerpoint/2010/main" val="29120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4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7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6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6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59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5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4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5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63" grpId="0"/>
          <p:bldP spid="65" grpId="0"/>
          <p:bldP spid="6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8" dur="49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7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9" presetClass="entr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6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6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59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59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8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4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 animBg="1"/>
          <p:bldP spid="3" grpId="1" animBg="1"/>
          <p:bldP spid="4" grpId="0" animBg="1"/>
          <p:bldP spid="4" grpId="1" animBg="1"/>
          <p:bldP spid="5" grpId="0" animBg="1"/>
          <p:bldP spid="6" grpId="0" animBg="1"/>
          <p:bldP spid="6" grpId="1" animBg="1"/>
          <p:bldP spid="7" grpId="0" animBg="1"/>
          <p:bldP spid="7" grpId="1" animBg="1"/>
          <p:bldP spid="63" grpId="0"/>
          <p:bldP spid="65" grpId="0"/>
          <p:bldP spid="6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5E2A0F7A-7385-2644-A1EB-D67A1491143E}"/>
              </a:ext>
            </a:extLst>
          </p:cNvPr>
          <p:cNvSpPr>
            <a:spLocks/>
          </p:cNvSpPr>
          <p:nvPr/>
        </p:nvSpPr>
        <p:spPr bwMode="auto">
          <a:xfrm rot="17772035">
            <a:off x="45513" y="715962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FEF2283-4BEE-7449-8E37-F3EC591B96DC}"/>
              </a:ext>
            </a:extLst>
          </p:cNvPr>
          <p:cNvSpPr>
            <a:spLocks/>
          </p:cNvSpPr>
          <p:nvPr/>
        </p:nvSpPr>
        <p:spPr bwMode="auto">
          <a:xfrm rot="1800000">
            <a:off x="54478" y="917369"/>
            <a:ext cx="3466580" cy="3468036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1853F60-D558-4743-B898-B5DA8651A9BA}"/>
              </a:ext>
            </a:extLst>
          </p:cNvPr>
          <p:cNvSpPr>
            <a:spLocks/>
          </p:cNvSpPr>
          <p:nvPr/>
        </p:nvSpPr>
        <p:spPr bwMode="auto">
          <a:xfrm rot="1455261">
            <a:off x="82407" y="870058"/>
            <a:ext cx="3400070" cy="3401497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B5B389-B7A9-E941-A237-7E3C9B5C3901}"/>
              </a:ext>
            </a:extLst>
          </p:cNvPr>
          <p:cNvSpPr>
            <a:spLocks/>
          </p:cNvSpPr>
          <p:nvPr/>
        </p:nvSpPr>
        <p:spPr bwMode="auto">
          <a:xfrm>
            <a:off x="145730" y="855016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A5600-8C8A-0342-805F-271240C42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94" t="12408" r="33507" b="32909"/>
          <a:stretch/>
        </p:blipFill>
        <p:spPr>
          <a:xfrm>
            <a:off x="679404" y="705264"/>
            <a:ext cx="2299855" cy="27237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1173F0B-709C-594A-931B-28183517031B}"/>
              </a:ext>
            </a:extLst>
          </p:cNvPr>
          <p:cNvSpPr>
            <a:spLocks/>
          </p:cNvSpPr>
          <p:nvPr/>
        </p:nvSpPr>
        <p:spPr bwMode="auto">
          <a:xfrm rot="1009430">
            <a:off x="602597" y="2695713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87B387-9A75-1745-AB40-1C721F0AFE23}"/>
              </a:ext>
            </a:extLst>
          </p:cNvPr>
          <p:cNvGrpSpPr/>
          <p:nvPr/>
        </p:nvGrpSpPr>
        <p:grpSpPr>
          <a:xfrm>
            <a:off x="3495176" y="858847"/>
            <a:ext cx="8654336" cy="211939"/>
            <a:chOff x="12391057" y="2307940"/>
            <a:chExt cx="7235983" cy="221609"/>
          </a:xfrm>
        </p:grpSpPr>
        <p:sp>
          <p:nvSpPr>
            <p:cNvPr id="12" name="Freeform: Shape 149">
              <a:extLst>
                <a:ext uri="{FF2B5EF4-FFF2-40B4-BE49-F238E27FC236}">
                  <a16:creationId xmlns:a16="http://schemas.microsoft.com/office/drawing/2014/main" id="{C59E1596-238D-8841-B956-0A077D23C69F}"/>
                </a:ext>
              </a:extLst>
            </p:cNvPr>
            <p:cNvSpPr/>
            <p:nvPr/>
          </p:nvSpPr>
          <p:spPr>
            <a:xfrm>
              <a:off x="12391057" y="2307940"/>
              <a:ext cx="7235983" cy="221609"/>
            </a:xfrm>
            <a:custGeom>
              <a:avLst/>
              <a:gdLst>
                <a:gd name="connsiteX0" fmla="*/ 3894582 w 3886200"/>
                <a:gd name="connsiteY0" fmla="*/ 225457 h 219075"/>
                <a:gd name="connsiteX1" fmla="*/ 0 w 3886200"/>
                <a:gd name="connsiteY1" fmla="*/ 225457 h 219075"/>
                <a:gd name="connsiteX2" fmla="*/ 0 w 3886200"/>
                <a:gd name="connsiteY2" fmla="*/ 73342 h 219075"/>
                <a:gd name="connsiteX3" fmla="*/ 73342 w 3886200"/>
                <a:gd name="connsiteY3" fmla="*/ 0 h 219075"/>
                <a:gd name="connsiteX4" fmla="*/ 3821240 w 3886200"/>
                <a:gd name="connsiteY4" fmla="*/ 0 h 219075"/>
                <a:gd name="connsiteX5" fmla="*/ 3894582 w 3886200"/>
                <a:gd name="connsiteY5" fmla="*/ 73342 h 219075"/>
                <a:gd name="connsiteX6" fmla="*/ 3894582 w 3886200"/>
                <a:gd name="connsiteY6" fmla="*/ 2254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86200" h="219075">
                  <a:moveTo>
                    <a:pt x="3894582" y="225457"/>
                  </a:moveTo>
                  <a:lnTo>
                    <a:pt x="0" y="225457"/>
                  </a:lnTo>
                  <a:lnTo>
                    <a:pt x="0" y="73342"/>
                  </a:lnTo>
                  <a:cubicBezTo>
                    <a:pt x="0" y="32861"/>
                    <a:pt x="32861" y="0"/>
                    <a:pt x="73342" y="0"/>
                  </a:cubicBezTo>
                  <a:lnTo>
                    <a:pt x="3821240" y="0"/>
                  </a:lnTo>
                  <a:cubicBezTo>
                    <a:pt x="3861721" y="0"/>
                    <a:pt x="3894582" y="32861"/>
                    <a:pt x="3894582" y="73342"/>
                  </a:cubicBezTo>
                  <a:lnTo>
                    <a:pt x="3894582" y="225457"/>
                  </a:lnTo>
                  <a:close/>
                </a:path>
              </a:pathLst>
            </a:custGeom>
            <a:solidFill>
              <a:srgbClr val="D8E2FF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/>
            </a:p>
          </p:txBody>
        </p:sp>
        <p:sp>
          <p:nvSpPr>
            <p:cNvPr id="13" name="Freeform: Shape 151">
              <a:extLst>
                <a:ext uri="{FF2B5EF4-FFF2-40B4-BE49-F238E27FC236}">
                  <a16:creationId xmlns:a16="http://schemas.microsoft.com/office/drawing/2014/main" id="{8C77DA16-C83B-C84B-BC32-A1A222246BED}"/>
                </a:ext>
              </a:extLst>
            </p:cNvPr>
            <p:cNvSpPr/>
            <p:nvPr/>
          </p:nvSpPr>
          <p:spPr>
            <a:xfrm>
              <a:off x="12545895" y="2398992"/>
              <a:ext cx="48176" cy="48176"/>
            </a:xfrm>
            <a:custGeom>
              <a:avLst/>
              <a:gdLst>
                <a:gd name="connsiteX0" fmla="*/ 54292 w 47625"/>
                <a:gd name="connsiteY0" fmla="*/ 27146 h 47625"/>
                <a:gd name="connsiteX1" fmla="*/ 27146 w 47625"/>
                <a:gd name="connsiteY1" fmla="*/ 54292 h 47625"/>
                <a:gd name="connsiteX2" fmla="*/ 0 w 47625"/>
                <a:gd name="connsiteY2" fmla="*/ 27146 h 47625"/>
                <a:gd name="connsiteX3" fmla="*/ 27146 w 47625"/>
                <a:gd name="connsiteY3" fmla="*/ 0 h 47625"/>
                <a:gd name="connsiteX4" fmla="*/ 54292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4292" y="27146"/>
                  </a:moveTo>
                  <a:cubicBezTo>
                    <a:pt x="54292" y="42139"/>
                    <a:pt x="42139" y="54292"/>
                    <a:pt x="27146" y="54292"/>
                  </a:cubicBezTo>
                  <a:cubicBezTo>
                    <a:pt x="12154" y="54292"/>
                    <a:pt x="0" y="42139"/>
                    <a:pt x="0" y="27146"/>
                  </a:cubicBezTo>
                  <a:cubicBezTo>
                    <a:pt x="0" y="12154"/>
                    <a:pt x="12154" y="0"/>
                    <a:pt x="27146" y="0"/>
                  </a:cubicBezTo>
                  <a:cubicBezTo>
                    <a:pt x="42139" y="0"/>
                    <a:pt x="54292" y="12154"/>
                    <a:pt x="54292" y="27146"/>
                  </a:cubicBezTo>
                  <a:close/>
                </a:path>
              </a:pathLst>
            </a:custGeom>
            <a:solidFill>
              <a:srgbClr val="84D556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/>
            </a:p>
          </p:txBody>
        </p:sp>
        <p:sp>
          <p:nvSpPr>
            <p:cNvPr id="14" name="Freeform: Shape 152">
              <a:extLst>
                <a:ext uri="{FF2B5EF4-FFF2-40B4-BE49-F238E27FC236}">
                  <a16:creationId xmlns:a16="http://schemas.microsoft.com/office/drawing/2014/main" id="{6361CE49-D9EE-324A-A8A4-12DB2DBF3269}"/>
                </a:ext>
              </a:extLst>
            </p:cNvPr>
            <p:cNvSpPr/>
            <p:nvPr/>
          </p:nvSpPr>
          <p:spPr>
            <a:xfrm>
              <a:off x="12628855" y="2398992"/>
              <a:ext cx="48176" cy="48176"/>
            </a:xfrm>
            <a:custGeom>
              <a:avLst/>
              <a:gdLst>
                <a:gd name="connsiteX0" fmla="*/ 54292 w 47625"/>
                <a:gd name="connsiteY0" fmla="*/ 27146 h 47625"/>
                <a:gd name="connsiteX1" fmla="*/ 27146 w 47625"/>
                <a:gd name="connsiteY1" fmla="*/ 54292 h 47625"/>
                <a:gd name="connsiteX2" fmla="*/ 0 w 47625"/>
                <a:gd name="connsiteY2" fmla="*/ 27146 h 47625"/>
                <a:gd name="connsiteX3" fmla="*/ 27146 w 47625"/>
                <a:gd name="connsiteY3" fmla="*/ 0 h 47625"/>
                <a:gd name="connsiteX4" fmla="*/ 54292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4292" y="27146"/>
                  </a:moveTo>
                  <a:cubicBezTo>
                    <a:pt x="54292" y="42139"/>
                    <a:pt x="42139" y="54292"/>
                    <a:pt x="27146" y="54292"/>
                  </a:cubicBezTo>
                  <a:cubicBezTo>
                    <a:pt x="12154" y="54292"/>
                    <a:pt x="0" y="42139"/>
                    <a:pt x="0" y="27146"/>
                  </a:cubicBezTo>
                  <a:cubicBezTo>
                    <a:pt x="0" y="12154"/>
                    <a:pt x="12154" y="0"/>
                    <a:pt x="27146" y="0"/>
                  </a:cubicBezTo>
                  <a:cubicBezTo>
                    <a:pt x="42139" y="0"/>
                    <a:pt x="54292" y="12154"/>
                    <a:pt x="54292" y="27146"/>
                  </a:cubicBezTo>
                  <a:close/>
                </a:path>
              </a:pathLst>
            </a:custGeom>
            <a:solidFill>
              <a:srgbClr val="E96759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/>
            </a:p>
          </p:txBody>
        </p:sp>
        <p:sp>
          <p:nvSpPr>
            <p:cNvPr id="15" name="Freeform: Shape 153">
              <a:extLst>
                <a:ext uri="{FF2B5EF4-FFF2-40B4-BE49-F238E27FC236}">
                  <a16:creationId xmlns:a16="http://schemas.microsoft.com/office/drawing/2014/main" id="{3CFDF8FA-79AD-2846-A1E7-C8DBFB3F22DD}"/>
                </a:ext>
              </a:extLst>
            </p:cNvPr>
            <p:cNvSpPr/>
            <p:nvPr/>
          </p:nvSpPr>
          <p:spPr>
            <a:xfrm>
              <a:off x="12715282" y="2398991"/>
              <a:ext cx="48176" cy="48176"/>
            </a:xfrm>
            <a:custGeom>
              <a:avLst/>
              <a:gdLst>
                <a:gd name="connsiteX0" fmla="*/ 54292 w 47625"/>
                <a:gd name="connsiteY0" fmla="*/ 27146 h 47625"/>
                <a:gd name="connsiteX1" fmla="*/ 27146 w 47625"/>
                <a:gd name="connsiteY1" fmla="*/ 54292 h 47625"/>
                <a:gd name="connsiteX2" fmla="*/ 0 w 47625"/>
                <a:gd name="connsiteY2" fmla="*/ 27146 h 47625"/>
                <a:gd name="connsiteX3" fmla="*/ 27146 w 47625"/>
                <a:gd name="connsiteY3" fmla="*/ 0 h 47625"/>
                <a:gd name="connsiteX4" fmla="*/ 54292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4292" y="27146"/>
                  </a:moveTo>
                  <a:cubicBezTo>
                    <a:pt x="54292" y="42139"/>
                    <a:pt x="42139" y="54292"/>
                    <a:pt x="27146" y="54292"/>
                  </a:cubicBezTo>
                  <a:cubicBezTo>
                    <a:pt x="12154" y="54292"/>
                    <a:pt x="0" y="42139"/>
                    <a:pt x="0" y="27146"/>
                  </a:cubicBezTo>
                  <a:cubicBezTo>
                    <a:pt x="0" y="12154"/>
                    <a:pt x="12154" y="0"/>
                    <a:pt x="27146" y="0"/>
                  </a:cubicBezTo>
                  <a:cubicBezTo>
                    <a:pt x="42139" y="0"/>
                    <a:pt x="54292" y="12154"/>
                    <a:pt x="54292" y="27146"/>
                  </a:cubicBezTo>
                  <a:close/>
                </a:path>
              </a:pathLst>
            </a:custGeom>
            <a:solidFill>
              <a:srgbClr val="FAAF3B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/>
            </a:p>
          </p:txBody>
        </p:sp>
      </p:grpSp>
      <p:pic>
        <p:nvPicPr>
          <p:cNvPr id="16" name="databricksNotebook.mov" descr="databricksNotebook.mov">
            <a:hlinkClick r:id="" action="ppaction://media"/>
            <a:extLst>
              <a:ext uri="{FF2B5EF4-FFF2-40B4-BE49-F238E27FC236}">
                <a16:creationId xmlns:a16="http://schemas.microsoft.com/office/drawing/2014/main" id="{12D6618F-F4A7-504A-839F-568E45700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520"/>
          <a:stretch/>
        </p:blipFill>
        <p:spPr>
          <a:xfrm>
            <a:off x="3495177" y="1070786"/>
            <a:ext cx="8654337" cy="52076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4E0620-F94C-054C-A888-B6B22D2C5E25}"/>
              </a:ext>
            </a:extLst>
          </p:cNvPr>
          <p:cNvSpPr txBox="1"/>
          <p:nvPr/>
        </p:nvSpPr>
        <p:spPr>
          <a:xfrm>
            <a:off x="-580314" y="7090679"/>
            <a:ext cx="8549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4400" b="1" dirty="0" err="1">
                <a:solidFill>
                  <a:srgbClr val="FFFFFF"/>
                </a:solidFill>
                <a:effectLst>
                  <a:outerShdw blurRad="190500" dist="38100" dir="5400000" sx="103000" sy="103000" algn="t" rotWithShape="0">
                    <a:srgbClr val="377DFF">
                      <a:lumMod val="50000"/>
                      <a:alpha val="53000"/>
                    </a:srgbClr>
                  </a:outerShdw>
                </a:effectLst>
                <a:latin typeface="Century Gothic" panose="020B0502020202020204" pitchFamily="34" charset="0"/>
              </a:rPr>
              <a:t>Interactivos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190500" dist="38100" dir="5400000" sx="103000" sy="103000" algn="t" rotWithShape="0">
                    <a:srgbClr val="377DFF">
                      <a:lumMod val="50000"/>
                      <a:alpha val="53000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F50AED9-A65F-E743-89BD-C5A606734DCC}"/>
              </a:ext>
            </a:extLst>
          </p:cNvPr>
          <p:cNvSpPr/>
          <p:nvPr/>
        </p:nvSpPr>
        <p:spPr>
          <a:xfrm>
            <a:off x="363966" y="4554449"/>
            <a:ext cx="2829674" cy="6504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Interactive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DA5FC1D-101F-6D46-8843-458C35078810}"/>
              </a:ext>
            </a:extLst>
          </p:cNvPr>
          <p:cNvSpPr/>
          <p:nvPr/>
        </p:nvSpPr>
        <p:spPr>
          <a:xfrm>
            <a:off x="372931" y="5257828"/>
            <a:ext cx="2829674" cy="6504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Data pipeline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E9AE88F-59C9-0943-AE88-ED05C6D29ED9}"/>
              </a:ext>
            </a:extLst>
          </p:cNvPr>
          <p:cNvSpPr/>
          <p:nvPr/>
        </p:nvSpPr>
        <p:spPr>
          <a:xfrm>
            <a:off x="414494" y="6002175"/>
            <a:ext cx="2829674" cy="65046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7567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4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7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6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6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151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20000" mute="1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4">
            <a:extLst>
              <a:ext uri="{FF2B5EF4-FFF2-40B4-BE49-F238E27FC236}">
                <a16:creationId xmlns:a16="http://schemas.microsoft.com/office/drawing/2014/main" id="{5815F920-5C71-BA4A-9057-9D6A5A0C8B6F}"/>
              </a:ext>
            </a:extLst>
          </p:cNvPr>
          <p:cNvSpPr/>
          <p:nvPr/>
        </p:nvSpPr>
        <p:spPr>
          <a:xfrm>
            <a:off x="-13977872" y="3337313"/>
            <a:ext cx="73152005" cy="3822700"/>
          </a:xfrm>
          <a:custGeom>
            <a:avLst/>
            <a:gdLst>
              <a:gd name="connsiteX0" fmla="*/ 24387216 w 24387175"/>
              <a:gd name="connsiteY0" fmla="*/ 762 h 1274399"/>
              <a:gd name="connsiteX1" fmla="*/ 24387216 w 24387175"/>
              <a:gd name="connsiteY1" fmla="*/ 805200 h 1274399"/>
              <a:gd name="connsiteX2" fmla="*/ 23111548 w 24387175"/>
              <a:gd name="connsiteY2" fmla="*/ 1063255 h 1274399"/>
              <a:gd name="connsiteX3" fmla="*/ 22067346 w 24387175"/>
              <a:gd name="connsiteY3" fmla="*/ 1274780 h 1274399"/>
              <a:gd name="connsiteX4" fmla="*/ 21012770 w 24387175"/>
              <a:gd name="connsiteY4" fmla="*/ 1139042 h 1274399"/>
              <a:gd name="connsiteX5" fmla="*/ 19866020 w 24387175"/>
              <a:gd name="connsiteY5" fmla="*/ 995513 h 1274399"/>
              <a:gd name="connsiteX6" fmla="*/ 19172552 w 24387175"/>
              <a:gd name="connsiteY6" fmla="*/ 1084298 h 1274399"/>
              <a:gd name="connsiteX7" fmla="*/ 18135970 w 24387175"/>
              <a:gd name="connsiteY7" fmla="*/ 1215845 h 1274399"/>
              <a:gd name="connsiteX8" fmla="*/ 17120644 w 24387175"/>
              <a:gd name="connsiteY8" fmla="*/ 989205 h 1274399"/>
              <a:gd name="connsiteX9" fmla="*/ 16258159 w 24387175"/>
              <a:gd name="connsiteY9" fmla="*/ 805200 h 1274399"/>
              <a:gd name="connsiteX10" fmla="*/ 16258117 w 24387175"/>
              <a:gd name="connsiteY10" fmla="*/ 805200 h 1274399"/>
              <a:gd name="connsiteX11" fmla="*/ 14982447 w 24387175"/>
              <a:gd name="connsiteY11" fmla="*/ 1062493 h 1274399"/>
              <a:gd name="connsiteX12" fmla="*/ 14001371 w 24387175"/>
              <a:gd name="connsiteY12" fmla="*/ 1275373 h 1274399"/>
              <a:gd name="connsiteX13" fmla="*/ 13938245 w 24387175"/>
              <a:gd name="connsiteY13" fmla="*/ 1274061 h 1274399"/>
              <a:gd name="connsiteX14" fmla="*/ 12883668 w 24387175"/>
              <a:gd name="connsiteY14" fmla="*/ 1138322 h 1274399"/>
              <a:gd name="connsiteX15" fmla="*/ 11736920 w 24387175"/>
              <a:gd name="connsiteY15" fmla="*/ 994793 h 1274399"/>
              <a:gd name="connsiteX16" fmla="*/ 11043453 w 24387175"/>
              <a:gd name="connsiteY16" fmla="*/ 1083578 h 1274399"/>
              <a:gd name="connsiteX17" fmla="*/ 10006871 w 24387175"/>
              <a:gd name="connsiteY17" fmla="*/ 1215125 h 1274399"/>
              <a:gd name="connsiteX18" fmla="*/ 8991543 w 24387175"/>
              <a:gd name="connsiteY18" fmla="*/ 988485 h 1274399"/>
              <a:gd name="connsiteX19" fmla="*/ 8129059 w 24387175"/>
              <a:gd name="connsiteY19" fmla="*/ 804438 h 1274399"/>
              <a:gd name="connsiteX20" fmla="*/ 6853389 w 24387175"/>
              <a:gd name="connsiteY20" fmla="*/ 1062493 h 1274399"/>
              <a:gd name="connsiteX21" fmla="*/ 5809186 w 24387175"/>
              <a:gd name="connsiteY21" fmla="*/ 1274061 h 1274399"/>
              <a:gd name="connsiteX22" fmla="*/ 4754610 w 24387175"/>
              <a:gd name="connsiteY22" fmla="*/ 1138322 h 1274399"/>
              <a:gd name="connsiteX23" fmla="*/ 3607863 w 24387175"/>
              <a:gd name="connsiteY23" fmla="*/ 994793 h 1274399"/>
              <a:gd name="connsiteX24" fmla="*/ 2914394 w 24387175"/>
              <a:gd name="connsiteY24" fmla="*/ 1083578 h 1274399"/>
              <a:gd name="connsiteX25" fmla="*/ 1877812 w 24387175"/>
              <a:gd name="connsiteY25" fmla="*/ 1215125 h 1274399"/>
              <a:gd name="connsiteX26" fmla="*/ 862485 w 24387175"/>
              <a:gd name="connsiteY26" fmla="*/ 988485 h 1274399"/>
              <a:gd name="connsiteX27" fmla="*/ 0 w 24387175"/>
              <a:gd name="connsiteY27" fmla="*/ 804438 h 1274399"/>
              <a:gd name="connsiteX28" fmla="*/ 0 w 24387175"/>
              <a:gd name="connsiteY28" fmla="*/ 0 h 1274399"/>
              <a:gd name="connsiteX29" fmla="*/ 1176851 w 24387175"/>
              <a:gd name="connsiteY29" fmla="*/ 248021 h 1274399"/>
              <a:gd name="connsiteX30" fmla="*/ 1881877 w 24387175"/>
              <a:gd name="connsiteY30" fmla="*/ 410687 h 1274399"/>
              <a:gd name="connsiteX31" fmla="*/ 2725606 w 24387175"/>
              <a:gd name="connsiteY31" fmla="*/ 301622 h 1274399"/>
              <a:gd name="connsiteX32" fmla="*/ 3632080 w 24387175"/>
              <a:gd name="connsiteY32" fmla="*/ 190736 h 1274399"/>
              <a:gd name="connsiteX33" fmla="*/ 4886242 w 24387175"/>
              <a:gd name="connsiteY33" fmla="*/ 344723 h 1274399"/>
              <a:gd name="connsiteX34" fmla="*/ 5842465 w 24387175"/>
              <a:gd name="connsiteY34" fmla="*/ 470300 h 1274399"/>
              <a:gd name="connsiteX35" fmla="*/ 6604014 w 24387175"/>
              <a:gd name="connsiteY35" fmla="*/ 297727 h 1274399"/>
              <a:gd name="connsiteX36" fmla="*/ 8129059 w 24387175"/>
              <a:gd name="connsiteY36" fmla="*/ 0 h 1274399"/>
              <a:gd name="connsiteX37" fmla="*/ 9305909 w 24387175"/>
              <a:gd name="connsiteY37" fmla="*/ 248021 h 1274399"/>
              <a:gd name="connsiteX38" fmla="*/ 10010935 w 24387175"/>
              <a:gd name="connsiteY38" fmla="*/ 410687 h 1274399"/>
              <a:gd name="connsiteX39" fmla="*/ 10854664 w 24387175"/>
              <a:gd name="connsiteY39" fmla="*/ 301622 h 1274399"/>
              <a:gd name="connsiteX40" fmla="*/ 11761139 w 24387175"/>
              <a:gd name="connsiteY40" fmla="*/ 190736 h 1274399"/>
              <a:gd name="connsiteX41" fmla="*/ 13015300 w 24387175"/>
              <a:gd name="connsiteY41" fmla="*/ 344723 h 1274399"/>
              <a:gd name="connsiteX42" fmla="*/ 13971522 w 24387175"/>
              <a:gd name="connsiteY42" fmla="*/ 470300 h 1274399"/>
              <a:gd name="connsiteX43" fmla="*/ 14733072 w 24387175"/>
              <a:gd name="connsiteY43" fmla="*/ 297727 h 1274399"/>
              <a:gd name="connsiteX44" fmla="*/ 16258117 w 24387175"/>
              <a:gd name="connsiteY44" fmla="*/ 762 h 1274399"/>
              <a:gd name="connsiteX45" fmla="*/ 16258159 w 24387175"/>
              <a:gd name="connsiteY45" fmla="*/ 762 h 1274399"/>
              <a:gd name="connsiteX46" fmla="*/ 17434968 w 24387175"/>
              <a:gd name="connsiteY46" fmla="*/ 248741 h 1274399"/>
              <a:gd name="connsiteX47" fmla="*/ 18139994 w 24387175"/>
              <a:gd name="connsiteY47" fmla="*/ 411449 h 1274399"/>
              <a:gd name="connsiteX48" fmla="*/ 18983764 w 24387175"/>
              <a:gd name="connsiteY48" fmla="*/ 302342 h 1274399"/>
              <a:gd name="connsiteX49" fmla="*/ 19890240 w 24387175"/>
              <a:gd name="connsiteY49" fmla="*/ 191456 h 1274399"/>
              <a:gd name="connsiteX50" fmla="*/ 21144400 w 24387175"/>
              <a:gd name="connsiteY50" fmla="*/ 345443 h 1274399"/>
              <a:gd name="connsiteX51" fmla="*/ 22100624 w 24387175"/>
              <a:gd name="connsiteY51" fmla="*/ 471062 h 1274399"/>
              <a:gd name="connsiteX52" fmla="*/ 22862172 w 24387175"/>
              <a:gd name="connsiteY52" fmla="*/ 298447 h 1274399"/>
              <a:gd name="connsiteX53" fmla="*/ 24387216 w 24387175"/>
              <a:gd name="connsiteY53" fmla="*/ 762 h 127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387175" h="1274399">
                <a:moveTo>
                  <a:pt x="24387216" y="762"/>
                </a:moveTo>
                <a:lnTo>
                  <a:pt x="24387216" y="805200"/>
                </a:lnTo>
                <a:cubicBezTo>
                  <a:pt x="23902904" y="805200"/>
                  <a:pt x="23500600" y="936366"/>
                  <a:pt x="23111548" y="1063255"/>
                </a:cubicBezTo>
                <a:cubicBezTo>
                  <a:pt x="22755012" y="1179518"/>
                  <a:pt x="22418250" y="1289345"/>
                  <a:pt x="22067346" y="1274780"/>
                </a:cubicBezTo>
                <a:cubicBezTo>
                  <a:pt x="21752640" y="1261782"/>
                  <a:pt x="21393268" y="1202169"/>
                  <a:pt x="21012770" y="1139042"/>
                </a:cubicBezTo>
                <a:cubicBezTo>
                  <a:pt x="20618044" y="1073586"/>
                  <a:pt x="20209854" y="1005886"/>
                  <a:pt x="19866020" y="995513"/>
                </a:cubicBezTo>
                <a:cubicBezTo>
                  <a:pt x="19576466" y="986834"/>
                  <a:pt x="19398220" y="1029850"/>
                  <a:pt x="19172552" y="1084298"/>
                </a:cubicBezTo>
                <a:cubicBezTo>
                  <a:pt x="18912508" y="1147086"/>
                  <a:pt x="18617704" y="1218258"/>
                  <a:pt x="18135970" y="1215845"/>
                </a:cubicBezTo>
                <a:cubicBezTo>
                  <a:pt x="17648778" y="1213431"/>
                  <a:pt x="17368198" y="1094332"/>
                  <a:pt x="17120644" y="989205"/>
                </a:cubicBezTo>
                <a:cubicBezTo>
                  <a:pt x="16888034" y="890471"/>
                  <a:pt x="16687052" y="805200"/>
                  <a:pt x="16258159" y="805200"/>
                </a:cubicBezTo>
                <a:lnTo>
                  <a:pt x="16258117" y="805200"/>
                </a:lnTo>
                <a:cubicBezTo>
                  <a:pt x="15773803" y="805200"/>
                  <a:pt x="15371499" y="935646"/>
                  <a:pt x="14982447" y="1062493"/>
                </a:cubicBezTo>
                <a:cubicBezTo>
                  <a:pt x="14647378" y="1171770"/>
                  <a:pt x="14329709" y="1275373"/>
                  <a:pt x="14001371" y="1275373"/>
                </a:cubicBezTo>
                <a:cubicBezTo>
                  <a:pt x="13980372" y="1275373"/>
                  <a:pt x="13959372" y="1274950"/>
                  <a:pt x="13938245" y="1274061"/>
                </a:cubicBezTo>
                <a:cubicBezTo>
                  <a:pt x="13623540" y="1261062"/>
                  <a:pt x="13264168" y="1201449"/>
                  <a:pt x="12883668" y="1138322"/>
                </a:cubicBezTo>
                <a:cubicBezTo>
                  <a:pt x="12488943" y="1072866"/>
                  <a:pt x="12080755" y="1005166"/>
                  <a:pt x="11736920" y="994793"/>
                </a:cubicBezTo>
                <a:cubicBezTo>
                  <a:pt x="11447365" y="986072"/>
                  <a:pt x="11269118" y="1029088"/>
                  <a:pt x="11043453" y="1083578"/>
                </a:cubicBezTo>
                <a:cubicBezTo>
                  <a:pt x="10783407" y="1146367"/>
                  <a:pt x="10488518" y="1217538"/>
                  <a:pt x="10006871" y="1215125"/>
                </a:cubicBezTo>
                <a:cubicBezTo>
                  <a:pt x="9519678" y="1212711"/>
                  <a:pt x="9239098" y="1093570"/>
                  <a:pt x="8991543" y="988485"/>
                </a:cubicBezTo>
                <a:cubicBezTo>
                  <a:pt x="8758933" y="889751"/>
                  <a:pt x="8557993" y="804438"/>
                  <a:pt x="8129059" y="804438"/>
                </a:cubicBezTo>
                <a:cubicBezTo>
                  <a:pt x="7644744" y="804438"/>
                  <a:pt x="7242441" y="935646"/>
                  <a:pt x="6853389" y="1062493"/>
                </a:cubicBezTo>
                <a:cubicBezTo>
                  <a:pt x="6496854" y="1178756"/>
                  <a:pt x="6160090" y="1288583"/>
                  <a:pt x="5809186" y="1274061"/>
                </a:cubicBezTo>
                <a:cubicBezTo>
                  <a:pt x="5494482" y="1261062"/>
                  <a:pt x="5135109" y="1201449"/>
                  <a:pt x="4754610" y="1138322"/>
                </a:cubicBezTo>
                <a:cubicBezTo>
                  <a:pt x="4359885" y="1072866"/>
                  <a:pt x="3951696" y="1005166"/>
                  <a:pt x="3607863" y="994793"/>
                </a:cubicBezTo>
                <a:cubicBezTo>
                  <a:pt x="3318307" y="986072"/>
                  <a:pt x="3140061" y="1029088"/>
                  <a:pt x="2914394" y="1083578"/>
                </a:cubicBezTo>
                <a:cubicBezTo>
                  <a:pt x="2654349" y="1146367"/>
                  <a:pt x="2359544" y="1217538"/>
                  <a:pt x="1877812" y="1215125"/>
                </a:cubicBezTo>
                <a:cubicBezTo>
                  <a:pt x="1390619" y="1212711"/>
                  <a:pt x="1110040" y="1093570"/>
                  <a:pt x="862485" y="988485"/>
                </a:cubicBezTo>
                <a:cubicBezTo>
                  <a:pt x="629875" y="889751"/>
                  <a:pt x="428935" y="804438"/>
                  <a:pt x="0" y="804438"/>
                </a:cubicBezTo>
                <a:lnTo>
                  <a:pt x="0" y="0"/>
                </a:lnTo>
                <a:cubicBezTo>
                  <a:pt x="592659" y="0"/>
                  <a:pt x="916551" y="137517"/>
                  <a:pt x="1176851" y="248021"/>
                </a:cubicBezTo>
                <a:cubicBezTo>
                  <a:pt x="1388799" y="337991"/>
                  <a:pt x="1556207" y="409078"/>
                  <a:pt x="1881877" y="410687"/>
                </a:cubicBezTo>
                <a:cubicBezTo>
                  <a:pt x="2265806" y="412634"/>
                  <a:pt x="2489143" y="358695"/>
                  <a:pt x="2725606" y="301622"/>
                </a:cubicBezTo>
                <a:cubicBezTo>
                  <a:pt x="2975786" y="241204"/>
                  <a:pt x="3234519" y="178712"/>
                  <a:pt x="3632080" y="190736"/>
                </a:cubicBezTo>
                <a:cubicBezTo>
                  <a:pt x="4029981" y="202718"/>
                  <a:pt x="4465267" y="274906"/>
                  <a:pt x="4886242" y="344723"/>
                </a:cubicBezTo>
                <a:cubicBezTo>
                  <a:pt x="5241592" y="403659"/>
                  <a:pt x="5577254" y="459334"/>
                  <a:pt x="5842465" y="470300"/>
                </a:cubicBezTo>
                <a:cubicBezTo>
                  <a:pt x="6048528" y="478810"/>
                  <a:pt x="6305948" y="394894"/>
                  <a:pt x="6604014" y="297727"/>
                </a:cubicBezTo>
                <a:cubicBezTo>
                  <a:pt x="7010720" y="165079"/>
                  <a:pt x="7516924" y="0"/>
                  <a:pt x="8129059" y="0"/>
                </a:cubicBezTo>
                <a:cubicBezTo>
                  <a:pt x="8721717" y="0"/>
                  <a:pt x="9045610" y="137517"/>
                  <a:pt x="9305909" y="248021"/>
                </a:cubicBezTo>
                <a:cubicBezTo>
                  <a:pt x="9517857" y="337991"/>
                  <a:pt x="9685265" y="409078"/>
                  <a:pt x="10010935" y="410687"/>
                </a:cubicBezTo>
                <a:cubicBezTo>
                  <a:pt x="10394864" y="412592"/>
                  <a:pt x="10618201" y="358695"/>
                  <a:pt x="10854664" y="301622"/>
                </a:cubicBezTo>
                <a:cubicBezTo>
                  <a:pt x="11104845" y="241204"/>
                  <a:pt x="11363577" y="178712"/>
                  <a:pt x="11761139" y="190736"/>
                </a:cubicBezTo>
                <a:cubicBezTo>
                  <a:pt x="12159039" y="202718"/>
                  <a:pt x="12594324" y="274906"/>
                  <a:pt x="13015300" y="344723"/>
                </a:cubicBezTo>
                <a:cubicBezTo>
                  <a:pt x="13370650" y="403659"/>
                  <a:pt x="13706312" y="459334"/>
                  <a:pt x="13971522" y="470300"/>
                </a:cubicBezTo>
                <a:cubicBezTo>
                  <a:pt x="14177629" y="478810"/>
                  <a:pt x="14435006" y="394894"/>
                  <a:pt x="14733072" y="297727"/>
                </a:cubicBezTo>
                <a:cubicBezTo>
                  <a:pt x="15139779" y="165079"/>
                  <a:pt x="15645981" y="762"/>
                  <a:pt x="16258117" y="762"/>
                </a:cubicBezTo>
                <a:lnTo>
                  <a:pt x="16258159" y="762"/>
                </a:lnTo>
                <a:cubicBezTo>
                  <a:pt x="16850776" y="762"/>
                  <a:pt x="17174710" y="138236"/>
                  <a:pt x="17434968" y="248741"/>
                </a:cubicBezTo>
                <a:cubicBezTo>
                  <a:pt x="17646956" y="338753"/>
                  <a:pt x="17814364" y="409798"/>
                  <a:pt x="18139994" y="411449"/>
                </a:cubicBezTo>
                <a:cubicBezTo>
                  <a:pt x="18523964" y="413354"/>
                  <a:pt x="18747302" y="359414"/>
                  <a:pt x="18983764" y="302342"/>
                </a:cubicBezTo>
                <a:cubicBezTo>
                  <a:pt x="19233944" y="241924"/>
                  <a:pt x="19492678" y="179474"/>
                  <a:pt x="19890240" y="191456"/>
                </a:cubicBezTo>
                <a:cubicBezTo>
                  <a:pt x="20288140" y="203438"/>
                  <a:pt x="20723426" y="275626"/>
                  <a:pt x="21144400" y="345443"/>
                </a:cubicBezTo>
                <a:cubicBezTo>
                  <a:pt x="21499750" y="404421"/>
                  <a:pt x="21835412" y="460054"/>
                  <a:pt x="22100624" y="471062"/>
                </a:cubicBezTo>
                <a:cubicBezTo>
                  <a:pt x="22306686" y="479572"/>
                  <a:pt x="22564108" y="395656"/>
                  <a:pt x="22862172" y="298447"/>
                </a:cubicBezTo>
                <a:cubicBezTo>
                  <a:pt x="23268880" y="165799"/>
                  <a:pt x="23775084" y="762"/>
                  <a:pt x="24387216" y="762"/>
                </a:cubicBezTo>
                <a:close/>
              </a:path>
            </a:pathLst>
          </a:custGeom>
          <a:solidFill>
            <a:srgbClr val="043D8A"/>
          </a:solidFill>
          <a:ln w="4233" cap="flat">
            <a:noFill/>
            <a:prstDash val="solid"/>
            <a:miter/>
          </a:ln>
          <a:effectLst>
            <a:outerShdw blurRad="584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2">
            <a:extLst>
              <a:ext uri="{FF2B5EF4-FFF2-40B4-BE49-F238E27FC236}">
                <a16:creationId xmlns:a16="http://schemas.microsoft.com/office/drawing/2014/main" id="{C789C77A-547B-FB42-9063-241BCF1D04E4}"/>
              </a:ext>
            </a:extLst>
          </p:cNvPr>
          <p:cNvSpPr/>
          <p:nvPr/>
        </p:nvSpPr>
        <p:spPr>
          <a:xfrm>
            <a:off x="-13099694" y="3568059"/>
            <a:ext cx="73152005" cy="5397501"/>
          </a:xfrm>
          <a:custGeom>
            <a:avLst/>
            <a:gdLst>
              <a:gd name="connsiteX0" fmla="*/ 24387216 w 24387175"/>
              <a:gd name="connsiteY0" fmla="*/ 0 h 1799400"/>
              <a:gd name="connsiteX1" fmla="*/ 24387216 w 24387175"/>
              <a:gd name="connsiteY1" fmla="*/ 594226 h 1799400"/>
              <a:gd name="connsiteX2" fmla="*/ 24387176 w 24387175"/>
              <a:gd name="connsiteY2" fmla="*/ 594226 h 1799400"/>
              <a:gd name="connsiteX3" fmla="*/ 23100074 w 24387175"/>
              <a:gd name="connsiteY3" fmla="*/ 1165927 h 1799400"/>
              <a:gd name="connsiteX4" fmla="*/ 22155918 w 24387175"/>
              <a:gd name="connsiteY4" fmla="*/ 848386 h 1799400"/>
              <a:gd name="connsiteX5" fmla="*/ 20746034 w 24387175"/>
              <a:gd name="connsiteY5" fmla="*/ 1364920 h 1799400"/>
              <a:gd name="connsiteX6" fmla="*/ 19327682 w 24387175"/>
              <a:gd name="connsiteY6" fmla="*/ 594353 h 1799400"/>
              <a:gd name="connsiteX7" fmla="*/ 17608726 w 24387175"/>
              <a:gd name="connsiteY7" fmla="*/ 1191331 h 1799400"/>
              <a:gd name="connsiteX8" fmla="*/ 16258159 w 24387175"/>
              <a:gd name="connsiteY8" fmla="*/ 924596 h 1799400"/>
              <a:gd name="connsiteX9" fmla="*/ 16258117 w 24387175"/>
              <a:gd name="connsiteY9" fmla="*/ 924596 h 1799400"/>
              <a:gd name="connsiteX10" fmla="*/ 14685229 w 24387175"/>
              <a:gd name="connsiteY10" fmla="*/ 1663409 h 1799400"/>
              <a:gd name="connsiteX11" fmla="*/ 13607705 w 24387175"/>
              <a:gd name="connsiteY11" fmla="*/ 1144758 h 1799400"/>
              <a:gd name="connsiteX12" fmla="*/ 12405282 w 24387175"/>
              <a:gd name="connsiteY12" fmla="*/ 1801010 h 1799400"/>
              <a:gd name="connsiteX13" fmla="*/ 11181689 w 24387175"/>
              <a:gd name="connsiteY13" fmla="*/ 1364920 h 1799400"/>
              <a:gd name="connsiteX14" fmla="*/ 10559308 w 24387175"/>
              <a:gd name="connsiteY14" fmla="*/ 966935 h 1799400"/>
              <a:gd name="connsiteX15" fmla="*/ 9505071 w 24387175"/>
              <a:gd name="connsiteY15" fmla="*/ 1250605 h 1799400"/>
              <a:gd name="connsiteX16" fmla="*/ 8129059 w 24387175"/>
              <a:gd name="connsiteY16" fmla="*/ 594226 h 1799400"/>
              <a:gd name="connsiteX17" fmla="*/ 6841958 w 24387175"/>
              <a:gd name="connsiteY17" fmla="*/ 1165927 h 1799400"/>
              <a:gd name="connsiteX18" fmla="*/ 5897801 w 24387175"/>
              <a:gd name="connsiteY18" fmla="*/ 848386 h 1799400"/>
              <a:gd name="connsiteX19" fmla="*/ 4487918 w 24387175"/>
              <a:gd name="connsiteY19" fmla="*/ 1364920 h 1799400"/>
              <a:gd name="connsiteX20" fmla="*/ 3069566 w 24387175"/>
              <a:gd name="connsiteY20" fmla="*/ 594353 h 1799400"/>
              <a:gd name="connsiteX21" fmla="*/ 1350609 w 24387175"/>
              <a:gd name="connsiteY21" fmla="*/ 1191331 h 1799400"/>
              <a:gd name="connsiteX22" fmla="*/ 0 w 24387175"/>
              <a:gd name="connsiteY22" fmla="*/ 924596 h 1799400"/>
              <a:gd name="connsiteX23" fmla="*/ 0 w 24387175"/>
              <a:gd name="connsiteY23" fmla="*/ 257759 h 1799400"/>
              <a:gd name="connsiteX24" fmla="*/ 1145266 w 24387175"/>
              <a:gd name="connsiteY24" fmla="*/ 638809 h 1799400"/>
              <a:gd name="connsiteX25" fmla="*/ 3050514 w 24387175"/>
              <a:gd name="connsiteY25" fmla="*/ 54532 h 1799400"/>
              <a:gd name="connsiteX26" fmla="*/ 4600116 w 24387175"/>
              <a:gd name="connsiteY26" fmla="*/ 753123 h 1799400"/>
              <a:gd name="connsiteX27" fmla="*/ 5781370 w 24387175"/>
              <a:gd name="connsiteY27" fmla="*/ 257759 h 1799400"/>
              <a:gd name="connsiteX28" fmla="*/ 6805970 w 24387175"/>
              <a:gd name="connsiteY28" fmla="*/ 647276 h 1799400"/>
              <a:gd name="connsiteX29" fmla="*/ 8129059 w 24387175"/>
              <a:gd name="connsiteY29" fmla="*/ 0 h 1799400"/>
              <a:gd name="connsiteX30" fmla="*/ 9596099 w 24387175"/>
              <a:gd name="connsiteY30" fmla="*/ 693849 h 1799400"/>
              <a:gd name="connsiteX31" fmla="*/ 10768885 w 24387175"/>
              <a:gd name="connsiteY31" fmla="*/ 376308 h 1799400"/>
              <a:gd name="connsiteX32" fmla="*/ 12301552 w 24387175"/>
              <a:gd name="connsiteY32" fmla="*/ 1269657 h 1799400"/>
              <a:gd name="connsiteX33" fmla="*/ 13572775 w 24387175"/>
              <a:gd name="connsiteY33" fmla="*/ 422584 h 1799400"/>
              <a:gd name="connsiteX34" fmla="*/ 14630188 w 24387175"/>
              <a:gd name="connsiteY34" fmla="*/ 1002923 h 1799400"/>
              <a:gd name="connsiteX35" fmla="*/ 16258117 w 24387175"/>
              <a:gd name="connsiteY35" fmla="*/ 257759 h 1799400"/>
              <a:gd name="connsiteX36" fmla="*/ 16258159 w 24387175"/>
              <a:gd name="connsiteY36" fmla="*/ 257801 h 1799400"/>
              <a:gd name="connsiteX37" fmla="*/ 17403382 w 24387175"/>
              <a:gd name="connsiteY37" fmla="*/ 638809 h 1799400"/>
              <a:gd name="connsiteX38" fmla="*/ 19308630 w 24387175"/>
              <a:gd name="connsiteY38" fmla="*/ 54532 h 1799400"/>
              <a:gd name="connsiteX39" fmla="*/ 20858232 w 24387175"/>
              <a:gd name="connsiteY39" fmla="*/ 753123 h 1799400"/>
              <a:gd name="connsiteX40" fmla="*/ 22039486 w 24387175"/>
              <a:gd name="connsiteY40" fmla="*/ 257759 h 1799400"/>
              <a:gd name="connsiteX41" fmla="*/ 23064086 w 24387175"/>
              <a:gd name="connsiteY41" fmla="*/ 647276 h 1799400"/>
              <a:gd name="connsiteX42" fmla="*/ 24387216 w 24387175"/>
              <a:gd name="connsiteY42" fmla="*/ 0 h 1799400"/>
              <a:gd name="connsiteX43" fmla="*/ 24387216 w 24387175"/>
              <a:gd name="connsiteY43" fmla="*/ 0 h 179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387175" h="1799400">
                <a:moveTo>
                  <a:pt x="24387216" y="0"/>
                </a:moveTo>
                <a:lnTo>
                  <a:pt x="24387216" y="594226"/>
                </a:lnTo>
                <a:lnTo>
                  <a:pt x="24387176" y="594226"/>
                </a:lnTo>
                <a:cubicBezTo>
                  <a:pt x="24018828" y="594226"/>
                  <a:pt x="23510760" y="1165927"/>
                  <a:pt x="23100074" y="1165927"/>
                </a:cubicBezTo>
                <a:cubicBezTo>
                  <a:pt x="22689388" y="1165927"/>
                  <a:pt x="22414184" y="848386"/>
                  <a:pt x="22155918" y="848386"/>
                </a:cubicBezTo>
                <a:cubicBezTo>
                  <a:pt x="21897650" y="848386"/>
                  <a:pt x="21258334" y="1364920"/>
                  <a:pt x="20746034" y="1364920"/>
                </a:cubicBezTo>
                <a:cubicBezTo>
                  <a:pt x="20233734" y="1364920"/>
                  <a:pt x="19746838" y="594353"/>
                  <a:pt x="19327682" y="594353"/>
                </a:cubicBezTo>
                <a:cubicBezTo>
                  <a:pt x="18908528" y="594353"/>
                  <a:pt x="18049050" y="1191331"/>
                  <a:pt x="17608726" y="1191331"/>
                </a:cubicBezTo>
                <a:cubicBezTo>
                  <a:pt x="17168402" y="1191331"/>
                  <a:pt x="16690015" y="924596"/>
                  <a:pt x="16258159" y="924596"/>
                </a:cubicBezTo>
                <a:lnTo>
                  <a:pt x="16258117" y="924596"/>
                </a:lnTo>
                <a:cubicBezTo>
                  <a:pt x="15578578" y="1082054"/>
                  <a:pt x="15519304" y="1663409"/>
                  <a:pt x="14685229" y="1663409"/>
                </a:cubicBezTo>
                <a:cubicBezTo>
                  <a:pt x="14153876" y="1663409"/>
                  <a:pt x="13876514" y="1144758"/>
                  <a:pt x="13607705" y="1144758"/>
                </a:cubicBezTo>
                <a:cubicBezTo>
                  <a:pt x="13338896" y="1144758"/>
                  <a:pt x="12815969" y="1801010"/>
                  <a:pt x="12405282" y="1801010"/>
                </a:cubicBezTo>
                <a:cubicBezTo>
                  <a:pt x="11994595" y="1801010"/>
                  <a:pt x="11566973" y="1775607"/>
                  <a:pt x="11181689" y="1364920"/>
                </a:cubicBezTo>
                <a:cubicBezTo>
                  <a:pt x="10796406" y="954233"/>
                  <a:pt x="10669389" y="966935"/>
                  <a:pt x="10559308" y="966935"/>
                </a:cubicBezTo>
                <a:cubicBezTo>
                  <a:pt x="10449227" y="966935"/>
                  <a:pt x="9903056" y="1250605"/>
                  <a:pt x="9505071" y="1250605"/>
                </a:cubicBezTo>
                <a:cubicBezTo>
                  <a:pt x="9107086" y="1250605"/>
                  <a:pt x="8497406" y="594226"/>
                  <a:pt x="8129059" y="594226"/>
                </a:cubicBezTo>
                <a:cubicBezTo>
                  <a:pt x="7760711" y="594226"/>
                  <a:pt x="7252644" y="1165927"/>
                  <a:pt x="6841958" y="1165927"/>
                </a:cubicBezTo>
                <a:cubicBezTo>
                  <a:pt x="6431271" y="1165927"/>
                  <a:pt x="6156068" y="848386"/>
                  <a:pt x="5897801" y="848386"/>
                </a:cubicBezTo>
                <a:cubicBezTo>
                  <a:pt x="5639534" y="848386"/>
                  <a:pt x="5000218" y="1364920"/>
                  <a:pt x="4487918" y="1364920"/>
                </a:cubicBezTo>
                <a:cubicBezTo>
                  <a:pt x="3975618" y="1364920"/>
                  <a:pt x="3488721" y="594353"/>
                  <a:pt x="3069566" y="594353"/>
                </a:cubicBezTo>
                <a:cubicBezTo>
                  <a:pt x="2650412" y="594353"/>
                  <a:pt x="1790933" y="1191331"/>
                  <a:pt x="1350609" y="1191331"/>
                </a:cubicBezTo>
                <a:cubicBezTo>
                  <a:pt x="910285" y="1191331"/>
                  <a:pt x="431856" y="924596"/>
                  <a:pt x="0" y="924596"/>
                </a:cubicBezTo>
                <a:lnTo>
                  <a:pt x="0" y="257759"/>
                </a:lnTo>
                <a:cubicBezTo>
                  <a:pt x="0" y="257759"/>
                  <a:pt x="404336" y="638809"/>
                  <a:pt x="1145266" y="638809"/>
                </a:cubicBezTo>
                <a:cubicBezTo>
                  <a:pt x="1886196" y="638809"/>
                  <a:pt x="2279947" y="54532"/>
                  <a:pt x="3050514" y="54532"/>
                </a:cubicBezTo>
                <a:cubicBezTo>
                  <a:pt x="3821081" y="54532"/>
                  <a:pt x="3981969" y="753123"/>
                  <a:pt x="4600116" y="753123"/>
                </a:cubicBezTo>
                <a:cubicBezTo>
                  <a:pt x="5218263" y="753123"/>
                  <a:pt x="5264836" y="257759"/>
                  <a:pt x="5781370" y="257759"/>
                </a:cubicBezTo>
                <a:cubicBezTo>
                  <a:pt x="6297904" y="257759"/>
                  <a:pt x="6319073" y="647276"/>
                  <a:pt x="6805970" y="647276"/>
                </a:cubicBezTo>
                <a:cubicBezTo>
                  <a:pt x="7292866" y="647276"/>
                  <a:pt x="7589238" y="0"/>
                  <a:pt x="8129059" y="0"/>
                </a:cubicBezTo>
                <a:cubicBezTo>
                  <a:pt x="8668879" y="0"/>
                  <a:pt x="8800129" y="693849"/>
                  <a:pt x="9596099" y="693849"/>
                </a:cubicBezTo>
                <a:cubicBezTo>
                  <a:pt x="10392070" y="693849"/>
                  <a:pt x="10167674" y="376308"/>
                  <a:pt x="10768885" y="376308"/>
                </a:cubicBezTo>
                <a:cubicBezTo>
                  <a:pt x="11370097" y="376308"/>
                  <a:pt x="11543686" y="1269657"/>
                  <a:pt x="12301552" y="1269657"/>
                </a:cubicBezTo>
                <a:cubicBezTo>
                  <a:pt x="13059417" y="1269657"/>
                  <a:pt x="13260526" y="422584"/>
                  <a:pt x="13572775" y="422584"/>
                </a:cubicBezTo>
                <a:cubicBezTo>
                  <a:pt x="13885024" y="422584"/>
                  <a:pt x="14143291" y="1002923"/>
                  <a:pt x="14630188" y="1002923"/>
                </a:cubicBezTo>
                <a:cubicBezTo>
                  <a:pt x="15117085" y="1002923"/>
                  <a:pt x="15857760" y="-32220"/>
                  <a:pt x="16258117" y="257759"/>
                </a:cubicBezTo>
                <a:cubicBezTo>
                  <a:pt x="16258117" y="257759"/>
                  <a:pt x="16258117" y="257759"/>
                  <a:pt x="16258159" y="257801"/>
                </a:cubicBezTo>
                <a:cubicBezTo>
                  <a:pt x="16263324" y="262628"/>
                  <a:pt x="16667195" y="638809"/>
                  <a:pt x="17403382" y="638809"/>
                </a:cubicBezTo>
                <a:cubicBezTo>
                  <a:pt x="18144312" y="638809"/>
                  <a:pt x="18538064" y="54532"/>
                  <a:pt x="19308630" y="54532"/>
                </a:cubicBezTo>
                <a:cubicBezTo>
                  <a:pt x="20079198" y="54532"/>
                  <a:pt x="20240086" y="753123"/>
                  <a:pt x="20858232" y="753123"/>
                </a:cubicBezTo>
                <a:cubicBezTo>
                  <a:pt x="21476380" y="753123"/>
                  <a:pt x="21522952" y="257759"/>
                  <a:pt x="22039486" y="257759"/>
                </a:cubicBezTo>
                <a:cubicBezTo>
                  <a:pt x="22556020" y="257759"/>
                  <a:pt x="22577190" y="647276"/>
                  <a:pt x="23064086" y="647276"/>
                </a:cubicBezTo>
                <a:cubicBezTo>
                  <a:pt x="23550982" y="647276"/>
                  <a:pt x="23847354" y="0"/>
                  <a:pt x="24387216" y="0"/>
                </a:cubicBezTo>
                <a:lnTo>
                  <a:pt x="24387216" y="0"/>
                </a:lnTo>
                <a:close/>
              </a:path>
            </a:pathLst>
          </a:custGeom>
          <a:solidFill>
            <a:srgbClr val="0054D4"/>
          </a:solidFill>
          <a:ln w="4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">
            <a:extLst>
              <a:ext uri="{FF2B5EF4-FFF2-40B4-BE49-F238E27FC236}">
                <a16:creationId xmlns:a16="http://schemas.microsoft.com/office/drawing/2014/main" id="{E5DD7897-E5CB-7941-BF84-58ACF9A8D0F4}"/>
              </a:ext>
            </a:extLst>
          </p:cNvPr>
          <p:cNvSpPr/>
          <p:nvPr/>
        </p:nvSpPr>
        <p:spPr>
          <a:xfrm>
            <a:off x="-50553874" y="3642776"/>
            <a:ext cx="73152005" cy="5105399"/>
          </a:xfrm>
          <a:custGeom>
            <a:avLst/>
            <a:gdLst>
              <a:gd name="connsiteX0" fmla="*/ 24387216 w 24387175"/>
              <a:gd name="connsiteY0" fmla="*/ 327608 h 1702021"/>
              <a:gd name="connsiteX1" fmla="*/ 24387216 w 24387175"/>
              <a:gd name="connsiteY1" fmla="*/ 1470757 h 1702021"/>
              <a:gd name="connsiteX2" fmla="*/ 22741422 w 24387175"/>
              <a:gd name="connsiteY2" fmla="*/ 1621695 h 1702021"/>
              <a:gd name="connsiteX3" fmla="*/ 22091606 w 24387175"/>
              <a:gd name="connsiteY3" fmla="*/ 1701334 h 1702021"/>
              <a:gd name="connsiteX4" fmla="*/ 21775122 w 24387175"/>
              <a:gd name="connsiteY4" fmla="*/ 1675169 h 1702021"/>
              <a:gd name="connsiteX5" fmla="*/ 20514610 w 24387175"/>
              <a:gd name="connsiteY5" fmla="*/ 1174554 h 1702021"/>
              <a:gd name="connsiteX6" fmla="*/ 20096218 w 24387175"/>
              <a:gd name="connsiteY6" fmla="*/ 1169601 h 1702021"/>
              <a:gd name="connsiteX7" fmla="*/ 19275056 w 24387175"/>
              <a:gd name="connsiteY7" fmla="*/ 1421898 h 1702021"/>
              <a:gd name="connsiteX8" fmla="*/ 18146470 w 24387175"/>
              <a:gd name="connsiteY8" fmla="*/ 1703621 h 1702021"/>
              <a:gd name="connsiteX9" fmla="*/ 17252148 w 24387175"/>
              <a:gd name="connsiteY9" fmla="*/ 1589517 h 1702021"/>
              <a:gd name="connsiteX10" fmla="*/ 16258159 w 24387175"/>
              <a:gd name="connsiteY10" fmla="*/ 1470757 h 1702021"/>
              <a:gd name="connsiteX11" fmla="*/ 16258117 w 24387175"/>
              <a:gd name="connsiteY11" fmla="*/ 1470757 h 1702021"/>
              <a:gd name="connsiteX12" fmla="*/ 14612321 w 24387175"/>
              <a:gd name="connsiteY12" fmla="*/ 1621695 h 1702021"/>
              <a:gd name="connsiteX13" fmla="*/ 13646022 w 24387175"/>
              <a:gd name="connsiteY13" fmla="*/ 1675169 h 1702021"/>
              <a:gd name="connsiteX14" fmla="*/ 12385510 w 24387175"/>
              <a:gd name="connsiteY14" fmla="*/ 1174554 h 1702021"/>
              <a:gd name="connsiteX15" fmla="*/ 11967117 w 24387175"/>
              <a:gd name="connsiteY15" fmla="*/ 1169601 h 1702021"/>
              <a:gd name="connsiteX16" fmla="*/ 11145955 w 24387175"/>
              <a:gd name="connsiteY16" fmla="*/ 1421898 h 1702021"/>
              <a:gd name="connsiteX17" fmla="*/ 10017371 w 24387175"/>
              <a:gd name="connsiteY17" fmla="*/ 1703621 h 1702021"/>
              <a:gd name="connsiteX18" fmla="*/ 9123047 w 24387175"/>
              <a:gd name="connsiteY18" fmla="*/ 1589517 h 1702021"/>
              <a:gd name="connsiteX19" fmla="*/ 8129059 w 24387175"/>
              <a:gd name="connsiteY19" fmla="*/ 1470757 h 1702021"/>
              <a:gd name="connsiteX20" fmla="*/ 6483263 w 24387175"/>
              <a:gd name="connsiteY20" fmla="*/ 1621695 h 1702021"/>
              <a:gd name="connsiteX21" fmla="*/ 5833447 w 24387175"/>
              <a:gd name="connsiteY21" fmla="*/ 1701334 h 1702021"/>
              <a:gd name="connsiteX22" fmla="*/ 5516964 w 24387175"/>
              <a:gd name="connsiteY22" fmla="*/ 1675169 h 1702021"/>
              <a:gd name="connsiteX23" fmla="*/ 4256451 w 24387175"/>
              <a:gd name="connsiteY23" fmla="*/ 1174554 h 1702021"/>
              <a:gd name="connsiteX24" fmla="*/ 3838059 w 24387175"/>
              <a:gd name="connsiteY24" fmla="*/ 1169601 h 1702021"/>
              <a:gd name="connsiteX25" fmla="*/ 3016897 w 24387175"/>
              <a:gd name="connsiteY25" fmla="*/ 1421898 h 1702021"/>
              <a:gd name="connsiteX26" fmla="*/ 1888313 w 24387175"/>
              <a:gd name="connsiteY26" fmla="*/ 1703621 h 1702021"/>
              <a:gd name="connsiteX27" fmla="*/ 993989 w 24387175"/>
              <a:gd name="connsiteY27" fmla="*/ 1589517 h 1702021"/>
              <a:gd name="connsiteX28" fmla="*/ 0 w 24387175"/>
              <a:gd name="connsiteY28" fmla="*/ 1470757 h 1702021"/>
              <a:gd name="connsiteX29" fmla="*/ 0 w 24387175"/>
              <a:gd name="connsiteY29" fmla="*/ 327608 h 1702021"/>
              <a:gd name="connsiteX30" fmla="*/ 1231087 w 24387175"/>
              <a:gd name="connsiteY30" fmla="*/ 471264 h 1702021"/>
              <a:gd name="connsiteX31" fmla="*/ 1888313 w 24387175"/>
              <a:gd name="connsiteY31" fmla="*/ 560472 h 1702021"/>
              <a:gd name="connsiteX32" fmla="*/ 2630894 w 24387175"/>
              <a:gd name="connsiteY32" fmla="*/ 345899 h 1702021"/>
              <a:gd name="connsiteX33" fmla="*/ 3623782 w 24387175"/>
              <a:gd name="connsiteY33" fmla="*/ 46732 h 1702021"/>
              <a:gd name="connsiteX34" fmla="*/ 4795594 w 24387175"/>
              <a:gd name="connsiteY34" fmla="*/ 166551 h 1702021"/>
              <a:gd name="connsiteX35" fmla="*/ 5703297 w 24387175"/>
              <a:gd name="connsiteY35" fmla="*/ 547305 h 1702021"/>
              <a:gd name="connsiteX36" fmla="*/ 6273728 w 24387175"/>
              <a:gd name="connsiteY36" fmla="*/ 497895 h 1702021"/>
              <a:gd name="connsiteX37" fmla="*/ 8129059 w 24387175"/>
              <a:gd name="connsiteY37" fmla="*/ 327608 h 1702021"/>
              <a:gd name="connsiteX38" fmla="*/ 9360145 w 24387175"/>
              <a:gd name="connsiteY38" fmla="*/ 471264 h 1702021"/>
              <a:gd name="connsiteX39" fmla="*/ 10017371 w 24387175"/>
              <a:gd name="connsiteY39" fmla="*/ 560472 h 1702021"/>
              <a:gd name="connsiteX40" fmla="*/ 10759951 w 24387175"/>
              <a:gd name="connsiteY40" fmla="*/ 345899 h 1702021"/>
              <a:gd name="connsiteX41" fmla="*/ 11752840 w 24387175"/>
              <a:gd name="connsiteY41" fmla="*/ 46732 h 1702021"/>
              <a:gd name="connsiteX42" fmla="*/ 12924652 w 24387175"/>
              <a:gd name="connsiteY42" fmla="*/ 166551 h 1702021"/>
              <a:gd name="connsiteX43" fmla="*/ 13832355 w 24387175"/>
              <a:gd name="connsiteY43" fmla="*/ 547305 h 1702021"/>
              <a:gd name="connsiteX44" fmla="*/ 14402786 w 24387175"/>
              <a:gd name="connsiteY44" fmla="*/ 497895 h 1702021"/>
              <a:gd name="connsiteX45" fmla="*/ 16258117 w 24387175"/>
              <a:gd name="connsiteY45" fmla="*/ 327608 h 1702021"/>
              <a:gd name="connsiteX46" fmla="*/ 16258159 w 24387175"/>
              <a:gd name="connsiteY46" fmla="*/ 327608 h 1702021"/>
              <a:gd name="connsiteX47" fmla="*/ 17489244 w 24387175"/>
              <a:gd name="connsiteY47" fmla="*/ 471264 h 1702021"/>
              <a:gd name="connsiteX48" fmla="*/ 18146470 w 24387175"/>
              <a:gd name="connsiteY48" fmla="*/ 560472 h 1702021"/>
              <a:gd name="connsiteX49" fmla="*/ 18889052 w 24387175"/>
              <a:gd name="connsiteY49" fmla="*/ 345899 h 1702021"/>
              <a:gd name="connsiteX50" fmla="*/ 19881942 w 24387175"/>
              <a:gd name="connsiteY50" fmla="*/ 46732 h 1702021"/>
              <a:gd name="connsiteX51" fmla="*/ 21053754 w 24387175"/>
              <a:gd name="connsiteY51" fmla="*/ 166551 h 1702021"/>
              <a:gd name="connsiteX52" fmla="*/ 21961454 w 24387175"/>
              <a:gd name="connsiteY52" fmla="*/ 547305 h 1702021"/>
              <a:gd name="connsiteX53" fmla="*/ 22531886 w 24387175"/>
              <a:gd name="connsiteY53" fmla="*/ 497895 h 1702021"/>
              <a:gd name="connsiteX54" fmla="*/ 24387216 w 24387175"/>
              <a:gd name="connsiteY54" fmla="*/ 327608 h 170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387175" h="1702021">
                <a:moveTo>
                  <a:pt x="24387216" y="327608"/>
                </a:moveTo>
                <a:lnTo>
                  <a:pt x="24387216" y="1470757"/>
                </a:lnTo>
                <a:cubicBezTo>
                  <a:pt x="23550772" y="1470757"/>
                  <a:pt x="23102022" y="1554419"/>
                  <a:pt x="22741422" y="1621695"/>
                </a:cubicBezTo>
                <a:cubicBezTo>
                  <a:pt x="22517280" y="1663484"/>
                  <a:pt x="22314138" y="1701334"/>
                  <a:pt x="22091606" y="1701334"/>
                </a:cubicBezTo>
                <a:cubicBezTo>
                  <a:pt x="21991304" y="1701334"/>
                  <a:pt x="21887066" y="1693629"/>
                  <a:pt x="21775122" y="1675169"/>
                </a:cubicBezTo>
                <a:cubicBezTo>
                  <a:pt x="21441492" y="1620044"/>
                  <a:pt x="21076318" y="1474991"/>
                  <a:pt x="20514610" y="1174554"/>
                </a:cubicBezTo>
                <a:cubicBezTo>
                  <a:pt x="20470958" y="1151226"/>
                  <a:pt x="20358592" y="1119556"/>
                  <a:pt x="20096218" y="1169601"/>
                </a:cubicBezTo>
                <a:cubicBezTo>
                  <a:pt x="19844342" y="1217656"/>
                  <a:pt x="19554916" y="1321513"/>
                  <a:pt x="19275056" y="1421898"/>
                </a:cubicBezTo>
                <a:cubicBezTo>
                  <a:pt x="18871228" y="1566781"/>
                  <a:pt x="18489798" y="1703621"/>
                  <a:pt x="18146470" y="1703621"/>
                </a:cubicBezTo>
                <a:cubicBezTo>
                  <a:pt x="17790104" y="1703621"/>
                  <a:pt x="17516638" y="1645616"/>
                  <a:pt x="17252148" y="1589517"/>
                </a:cubicBezTo>
                <a:cubicBezTo>
                  <a:pt x="16964074" y="1528465"/>
                  <a:pt x="16691963" y="1470757"/>
                  <a:pt x="16258159" y="1470757"/>
                </a:cubicBezTo>
                <a:lnTo>
                  <a:pt x="16258117" y="1470757"/>
                </a:lnTo>
                <a:cubicBezTo>
                  <a:pt x="15421713" y="1470757"/>
                  <a:pt x="14972921" y="1554419"/>
                  <a:pt x="14612321" y="1621695"/>
                </a:cubicBezTo>
                <a:cubicBezTo>
                  <a:pt x="14287116" y="1682324"/>
                  <a:pt x="14006282" y="1734655"/>
                  <a:pt x="13646022" y="1675169"/>
                </a:cubicBezTo>
                <a:cubicBezTo>
                  <a:pt x="13312391" y="1620044"/>
                  <a:pt x="12947219" y="1474991"/>
                  <a:pt x="12385510" y="1174554"/>
                </a:cubicBezTo>
                <a:cubicBezTo>
                  <a:pt x="12341858" y="1151226"/>
                  <a:pt x="12229491" y="1119556"/>
                  <a:pt x="11967117" y="1169601"/>
                </a:cubicBezTo>
                <a:cubicBezTo>
                  <a:pt x="11715243" y="1217656"/>
                  <a:pt x="11425815" y="1321513"/>
                  <a:pt x="11145955" y="1421898"/>
                </a:cubicBezTo>
                <a:cubicBezTo>
                  <a:pt x="10742127" y="1566781"/>
                  <a:pt x="10360697" y="1703621"/>
                  <a:pt x="10017371" y="1703621"/>
                </a:cubicBezTo>
                <a:cubicBezTo>
                  <a:pt x="9661005" y="1703621"/>
                  <a:pt x="9387538" y="1645616"/>
                  <a:pt x="9123047" y="1589517"/>
                </a:cubicBezTo>
                <a:cubicBezTo>
                  <a:pt x="8834974" y="1528465"/>
                  <a:pt x="8562862" y="1470757"/>
                  <a:pt x="8129059" y="1470757"/>
                </a:cubicBezTo>
                <a:cubicBezTo>
                  <a:pt x="7292612" y="1470757"/>
                  <a:pt x="6843863" y="1554419"/>
                  <a:pt x="6483263" y="1621695"/>
                </a:cubicBezTo>
                <a:cubicBezTo>
                  <a:pt x="6259121" y="1663484"/>
                  <a:pt x="6055979" y="1701334"/>
                  <a:pt x="5833447" y="1701334"/>
                </a:cubicBezTo>
                <a:cubicBezTo>
                  <a:pt x="5733146" y="1701334"/>
                  <a:pt x="5628907" y="1693629"/>
                  <a:pt x="5516964" y="1675169"/>
                </a:cubicBezTo>
                <a:cubicBezTo>
                  <a:pt x="5183333" y="1620044"/>
                  <a:pt x="4818161" y="1474991"/>
                  <a:pt x="4256451" y="1174554"/>
                </a:cubicBezTo>
                <a:cubicBezTo>
                  <a:pt x="4212800" y="1151226"/>
                  <a:pt x="4100433" y="1119556"/>
                  <a:pt x="3838059" y="1169601"/>
                </a:cubicBezTo>
                <a:cubicBezTo>
                  <a:pt x="3586185" y="1217656"/>
                  <a:pt x="3296757" y="1321513"/>
                  <a:pt x="3016897" y="1421898"/>
                </a:cubicBezTo>
                <a:cubicBezTo>
                  <a:pt x="2613069" y="1566781"/>
                  <a:pt x="2231638" y="1703621"/>
                  <a:pt x="1888313" y="1703621"/>
                </a:cubicBezTo>
                <a:cubicBezTo>
                  <a:pt x="1531946" y="1703621"/>
                  <a:pt x="1258480" y="1645616"/>
                  <a:pt x="993989" y="1589517"/>
                </a:cubicBezTo>
                <a:cubicBezTo>
                  <a:pt x="705916" y="1528465"/>
                  <a:pt x="433846" y="1470757"/>
                  <a:pt x="0" y="1470757"/>
                </a:cubicBezTo>
                <a:lnTo>
                  <a:pt x="0" y="327608"/>
                </a:lnTo>
                <a:cubicBezTo>
                  <a:pt x="553707" y="327608"/>
                  <a:pt x="929295" y="407248"/>
                  <a:pt x="1231087" y="471264"/>
                </a:cubicBezTo>
                <a:cubicBezTo>
                  <a:pt x="1466152" y="521097"/>
                  <a:pt x="1651850" y="560472"/>
                  <a:pt x="1888313" y="560472"/>
                </a:cubicBezTo>
                <a:cubicBezTo>
                  <a:pt x="2032773" y="560472"/>
                  <a:pt x="2364413" y="441500"/>
                  <a:pt x="2630894" y="345899"/>
                </a:cubicBezTo>
                <a:cubicBezTo>
                  <a:pt x="2937088" y="236029"/>
                  <a:pt x="3284182" y="111511"/>
                  <a:pt x="3623782" y="46732"/>
                </a:cubicBezTo>
                <a:cubicBezTo>
                  <a:pt x="4093828" y="-42984"/>
                  <a:pt x="4477164" y="-3778"/>
                  <a:pt x="4795594" y="166551"/>
                </a:cubicBezTo>
                <a:cubicBezTo>
                  <a:pt x="5227366" y="397510"/>
                  <a:pt x="5507310" y="514915"/>
                  <a:pt x="5703297" y="547305"/>
                </a:cubicBezTo>
                <a:cubicBezTo>
                  <a:pt x="5858723" y="572962"/>
                  <a:pt x="5990481" y="550692"/>
                  <a:pt x="6273728" y="497895"/>
                </a:cubicBezTo>
                <a:cubicBezTo>
                  <a:pt x="6659138" y="426046"/>
                  <a:pt x="7186977" y="327608"/>
                  <a:pt x="8129059" y="327608"/>
                </a:cubicBezTo>
                <a:cubicBezTo>
                  <a:pt x="8682766" y="327608"/>
                  <a:pt x="9058354" y="407248"/>
                  <a:pt x="9360145" y="471264"/>
                </a:cubicBezTo>
                <a:cubicBezTo>
                  <a:pt x="9595210" y="521097"/>
                  <a:pt x="9780908" y="560472"/>
                  <a:pt x="10017371" y="560472"/>
                </a:cubicBezTo>
                <a:cubicBezTo>
                  <a:pt x="10161831" y="560472"/>
                  <a:pt x="10493471" y="441500"/>
                  <a:pt x="10759951" y="345899"/>
                </a:cubicBezTo>
                <a:cubicBezTo>
                  <a:pt x="11066146" y="236029"/>
                  <a:pt x="11413240" y="111511"/>
                  <a:pt x="11752840" y="46732"/>
                </a:cubicBezTo>
                <a:cubicBezTo>
                  <a:pt x="12222886" y="-42984"/>
                  <a:pt x="12606222" y="-3778"/>
                  <a:pt x="12924652" y="166551"/>
                </a:cubicBezTo>
                <a:cubicBezTo>
                  <a:pt x="13356423" y="397510"/>
                  <a:pt x="13636368" y="514915"/>
                  <a:pt x="13832355" y="547305"/>
                </a:cubicBezTo>
                <a:cubicBezTo>
                  <a:pt x="13987781" y="572962"/>
                  <a:pt x="14119539" y="550692"/>
                  <a:pt x="14402786" y="497895"/>
                </a:cubicBezTo>
                <a:cubicBezTo>
                  <a:pt x="14788197" y="426046"/>
                  <a:pt x="15316035" y="327608"/>
                  <a:pt x="16258117" y="327608"/>
                </a:cubicBezTo>
                <a:lnTo>
                  <a:pt x="16258159" y="327608"/>
                </a:lnTo>
                <a:cubicBezTo>
                  <a:pt x="16811824" y="327608"/>
                  <a:pt x="17187454" y="407248"/>
                  <a:pt x="17489244" y="471264"/>
                </a:cubicBezTo>
                <a:cubicBezTo>
                  <a:pt x="17724310" y="521097"/>
                  <a:pt x="17910010" y="560472"/>
                  <a:pt x="18146470" y="560472"/>
                </a:cubicBezTo>
                <a:cubicBezTo>
                  <a:pt x="18290932" y="560472"/>
                  <a:pt x="18622572" y="441500"/>
                  <a:pt x="18889052" y="345899"/>
                </a:cubicBezTo>
                <a:cubicBezTo>
                  <a:pt x="19195248" y="236029"/>
                  <a:pt x="19542342" y="111511"/>
                  <a:pt x="19881942" y="46732"/>
                </a:cubicBezTo>
                <a:cubicBezTo>
                  <a:pt x="20351988" y="-42984"/>
                  <a:pt x="20735324" y="-3778"/>
                  <a:pt x="21053754" y="166551"/>
                </a:cubicBezTo>
                <a:cubicBezTo>
                  <a:pt x="21485526" y="397510"/>
                  <a:pt x="21765468" y="514915"/>
                  <a:pt x="21961454" y="547305"/>
                </a:cubicBezTo>
                <a:cubicBezTo>
                  <a:pt x="22116880" y="572962"/>
                  <a:pt x="22248640" y="550692"/>
                  <a:pt x="22531886" y="497895"/>
                </a:cubicBezTo>
                <a:cubicBezTo>
                  <a:pt x="22917298" y="426046"/>
                  <a:pt x="23445136" y="327608"/>
                  <a:pt x="24387216" y="327608"/>
                </a:cubicBezTo>
                <a:close/>
              </a:path>
            </a:pathLst>
          </a:custGeom>
          <a:solidFill>
            <a:srgbClr val="0277B6"/>
          </a:solidFill>
          <a:ln w="4233" cap="flat">
            <a:noFill/>
            <a:prstDash val="solid"/>
            <a:miter/>
          </a:ln>
          <a:effectLst>
            <a:outerShdw blurRad="546100" sx="102000" sy="102000" algn="ctr" rotWithShape="0">
              <a:srgbClr val="0097C8">
                <a:alpha val="40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2">
            <a:extLst>
              <a:ext uri="{FF2B5EF4-FFF2-40B4-BE49-F238E27FC236}">
                <a16:creationId xmlns:a16="http://schemas.microsoft.com/office/drawing/2014/main" id="{5F4B2E6E-3CDE-6D4F-80DA-C11A6A789031}"/>
              </a:ext>
            </a:extLst>
          </p:cNvPr>
          <p:cNvSpPr/>
          <p:nvPr/>
        </p:nvSpPr>
        <p:spPr>
          <a:xfrm>
            <a:off x="-1789044" y="3923671"/>
            <a:ext cx="73152005" cy="5397501"/>
          </a:xfrm>
          <a:custGeom>
            <a:avLst/>
            <a:gdLst>
              <a:gd name="connsiteX0" fmla="*/ 24387216 w 24387175"/>
              <a:gd name="connsiteY0" fmla="*/ 0 h 1799400"/>
              <a:gd name="connsiteX1" fmla="*/ 24387216 w 24387175"/>
              <a:gd name="connsiteY1" fmla="*/ 594226 h 1799400"/>
              <a:gd name="connsiteX2" fmla="*/ 24387176 w 24387175"/>
              <a:gd name="connsiteY2" fmla="*/ 594226 h 1799400"/>
              <a:gd name="connsiteX3" fmla="*/ 23100074 w 24387175"/>
              <a:gd name="connsiteY3" fmla="*/ 1165927 h 1799400"/>
              <a:gd name="connsiteX4" fmla="*/ 22155918 w 24387175"/>
              <a:gd name="connsiteY4" fmla="*/ 848386 h 1799400"/>
              <a:gd name="connsiteX5" fmla="*/ 20746034 w 24387175"/>
              <a:gd name="connsiteY5" fmla="*/ 1364920 h 1799400"/>
              <a:gd name="connsiteX6" fmla="*/ 19327682 w 24387175"/>
              <a:gd name="connsiteY6" fmla="*/ 594353 h 1799400"/>
              <a:gd name="connsiteX7" fmla="*/ 17608726 w 24387175"/>
              <a:gd name="connsiteY7" fmla="*/ 1191331 h 1799400"/>
              <a:gd name="connsiteX8" fmla="*/ 16258159 w 24387175"/>
              <a:gd name="connsiteY8" fmla="*/ 924596 h 1799400"/>
              <a:gd name="connsiteX9" fmla="*/ 16258117 w 24387175"/>
              <a:gd name="connsiteY9" fmla="*/ 924596 h 1799400"/>
              <a:gd name="connsiteX10" fmla="*/ 14685229 w 24387175"/>
              <a:gd name="connsiteY10" fmla="*/ 1663409 h 1799400"/>
              <a:gd name="connsiteX11" fmla="*/ 13607705 w 24387175"/>
              <a:gd name="connsiteY11" fmla="*/ 1144758 h 1799400"/>
              <a:gd name="connsiteX12" fmla="*/ 12405282 w 24387175"/>
              <a:gd name="connsiteY12" fmla="*/ 1801010 h 1799400"/>
              <a:gd name="connsiteX13" fmla="*/ 11181689 w 24387175"/>
              <a:gd name="connsiteY13" fmla="*/ 1364920 h 1799400"/>
              <a:gd name="connsiteX14" fmla="*/ 10559308 w 24387175"/>
              <a:gd name="connsiteY14" fmla="*/ 966935 h 1799400"/>
              <a:gd name="connsiteX15" fmla="*/ 9505071 w 24387175"/>
              <a:gd name="connsiteY15" fmla="*/ 1250605 h 1799400"/>
              <a:gd name="connsiteX16" fmla="*/ 8129059 w 24387175"/>
              <a:gd name="connsiteY16" fmla="*/ 594226 h 1799400"/>
              <a:gd name="connsiteX17" fmla="*/ 6841958 w 24387175"/>
              <a:gd name="connsiteY17" fmla="*/ 1165927 h 1799400"/>
              <a:gd name="connsiteX18" fmla="*/ 5897801 w 24387175"/>
              <a:gd name="connsiteY18" fmla="*/ 848386 h 1799400"/>
              <a:gd name="connsiteX19" fmla="*/ 4487918 w 24387175"/>
              <a:gd name="connsiteY19" fmla="*/ 1364920 h 1799400"/>
              <a:gd name="connsiteX20" fmla="*/ 3069566 w 24387175"/>
              <a:gd name="connsiteY20" fmla="*/ 594353 h 1799400"/>
              <a:gd name="connsiteX21" fmla="*/ 1350609 w 24387175"/>
              <a:gd name="connsiteY21" fmla="*/ 1191331 h 1799400"/>
              <a:gd name="connsiteX22" fmla="*/ 0 w 24387175"/>
              <a:gd name="connsiteY22" fmla="*/ 924596 h 1799400"/>
              <a:gd name="connsiteX23" fmla="*/ 0 w 24387175"/>
              <a:gd name="connsiteY23" fmla="*/ 257759 h 1799400"/>
              <a:gd name="connsiteX24" fmla="*/ 1145266 w 24387175"/>
              <a:gd name="connsiteY24" fmla="*/ 638809 h 1799400"/>
              <a:gd name="connsiteX25" fmla="*/ 3050514 w 24387175"/>
              <a:gd name="connsiteY25" fmla="*/ 54532 h 1799400"/>
              <a:gd name="connsiteX26" fmla="*/ 4600116 w 24387175"/>
              <a:gd name="connsiteY26" fmla="*/ 753123 h 1799400"/>
              <a:gd name="connsiteX27" fmla="*/ 5781370 w 24387175"/>
              <a:gd name="connsiteY27" fmla="*/ 257759 h 1799400"/>
              <a:gd name="connsiteX28" fmla="*/ 6805970 w 24387175"/>
              <a:gd name="connsiteY28" fmla="*/ 647276 h 1799400"/>
              <a:gd name="connsiteX29" fmla="*/ 8129059 w 24387175"/>
              <a:gd name="connsiteY29" fmla="*/ 0 h 1799400"/>
              <a:gd name="connsiteX30" fmla="*/ 9596099 w 24387175"/>
              <a:gd name="connsiteY30" fmla="*/ 693849 h 1799400"/>
              <a:gd name="connsiteX31" fmla="*/ 10768885 w 24387175"/>
              <a:gd name="connsiteY31" fmla="*/ 376308 h 1799400"/>
              <a:gd name="connsiteX32" fmla="*/ 12301552 w 24387175"/>
              <a:gd name="connsiteY32" fmla="*/ 1269657 h 1799400"/>
              <a:gd name="connsiteX33" fmla="*/ 13572775 w 24387175"/>
              <a:gd name="connsiteY33" fmla="*/ 422584 h 1799400"/>
              <a:gd name="connsiteX34" fmla="*/ 14630188 w 24387175"/>
              <a:gd name="connsiteY34" fmla="*/ 1002923 h 1799400"/>
              <a:gd name="connsiteX35" fmla="*/ 16258117 w 24387175"/>
              <a:gd name="connsiteY35" fmla="*/ 257759 h 1799400"/>
              <a:gd name="connsiteX36" fmla="*/ 16258159 w 24387175"/>
              <a:gd name="connsiteY36" fmla="*/ 257801 h 1799400"/>
              <a:gd name="connsiteX37" fmla="*/ 17403382 w 24387175"/>
              <a:gd name="connsiteY37" fmla="*/ 638809 h 1799400"/>
              <a:gd name="connsiteX38" fmla="*/ 19308630 w 24387175"/>
              <a:gd name="connsiteY38" fmla="*/ 54532 h 1799400"/>
              <a:gd name="connsiteX39" fmla="*/ 20858232 w 24387175"/>
              <a:gd name="connsiteY39" fmla="*/ 753123 h 1799400"/>
              <a:gd name="connsiteX40" fmla="*/ 22039486 w 24387175"/>
              <a:gd name="connsiteY40" fmla="*/ 257759 h 1799400"/>
              <a:gd name="connsiteX41" fmla="*/ 23064086 w 24387175"/>
              <a:gd name="connsiteY41" fmla="*/ 647276 h 1799400"/>
              <a:gd name="connsiteX42" fmla="*/ 24387216 w 24387175"/>
              <a:gd name="connsiteY42" fmla="*/ 0 h 1799400"/>
              <a:gd name="connsiteX43" fmla="*/ 24387216 w 24387175"/>
              <a:gd name="connsiteY43" fmla="*/ 0 h 179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4387175" h="1799400">
                <a:moveTo>
                  <a:pt x="24387216" y="0"/>
                </a:moveTo>
                <a:lnTo>
                  <a:pt x="24387216" y="594226"/>
                </a:lnTo>
                <a:lnTo>
                  <a:pt x="24387176" y="594226"/>
                </a:lnTo>
                <a:cubicBezTo>
                  <a:pt x="24018828" y="594226"/>
                  <a:pt x="23510760" y="1165927"/>
                  <a:pt x="23100074" y="1165927"/>
                </a:cubicBezTo>
                <a:cubicBezTo>
                  <a:pt x="22689388" y="1165927"/>
                  <a:pt x="22414184" y="848386"/>
                  <a:pt x="22155918" y="848386"/>
                </a:cubicBezTo>
                <a:cubicBezTo>
                  <a:pt x="21897650" y="848386"/>
                  <a:pt x="21258334" y="1364920"/>
                  <a:pt x="20746034" y="1364920"/>
                </a:cubicBezTo>
                <a:cubicBezTo>
                  <a:pt x="20233734" y="1364920"/>
                  <a:pt x="19746838" y="594353"/>
                  <a:pt x="19327682" y="594353"/>
                </a:cubicBezTo>
                <a:cubicBezTo>
                  <a:pt x="18908528" y="594353"/>
                  <a:pt x="18049050" y="1191331"/>
                  <a:pt x="17608726" y="1191331"/>
                </a:cubicBezTo>
                <a:cubicBezTo>
                  <a:pt x="17168402" y="1191331"/>
                  <a:pt x="16690015" y="924596"/>
                  <a:pt x="16258159" y="924596"/>
                </a:cubicBezTo>
                <a:lnTo>
                  <a:pt x="16258117" y="924596"/>
                </a:lnTo>
                <a:cubicBezTo>
                  <a:pt x="15578578" y="1082054"/>
                  <a:pt x="15519304" y="1663409"/>
                  <a:pt x="14685229" y="1663409"/>
                </a:cubicBezTo>
                <a:cubicBezTo>
                  <a:pt x="14153876" y="1663409"/>
                  <a:pt x="13876514" y="1144758"/>
                  <a:pt x="13607705" y="1144758"/>
                </a:cubicBezTo>
                <a:cubicBezTo>
                  <a:pt x="13338896" y="1144758"/>
                  <a:pt x="12815969" y="1801010"/>
                  <a:pt x="12405282" y="1801010"/>
                </a:cubicBezTo>
                <a:cubicBezTo>
                  <a:pt x="11994595" y="1801010"/>
                  <a:pt x="11566973" y="1775607"/>
                  <a:pt x="11181689" y="1364920"/>
                </a:cubicBezTo>
                <a:cubicBezTo>
                  <a:pt x="10796406" y="954233"/>
                  <a:pt x="10669389" y="966935"/>
                  <a:pt x="10559308" y="966935"/>
                </a:cubicBezTo>
                <a:cubicBezTo>
                  <a:pt x="10449227" y="966935"/>
                  <a:pt x="9903056" y="1250605"/>
                  <a:pt x="9505071" y="1250605"/>
                </a:cubicBezTo>
                <a:cubicBezTo>
                  <a:pt x="9107086" y="1250605"/>
                  <a:pt x="8497406" y="594226"/>
                  <a:pt x="8129059" y="594226"/>
                </a:cubicBezTo>
                <a:cubicBezTo>
                  <a:pt x="7760711" y="594226"/>
                  <a:pt x="7252644" y="1165927"/>
                  <a:pt x="6841958" y="1165927"/>
                </a:cubicBezTo>
                <a:cubicBezTo>
                  <a:pt x="6431271" y="1165927"/>
                  <a:pt x="6156068" y="848386"/>
                  <a:pt x="5897801" y="848386"/>
                </a:cubicBezTo>
                <a:cubicBezTo>
                  <a:pt x="5639534" y="848386"/>
                  <a:pt x="5000218" y="1364920"/>
                  <a:pt x="4487918" y="1364920"/>
                </a:cubicBezTo>
                <a:cubicBezTo>
                  <a:pt x="3975618" y="1364920"/>
                  <a:pt x="3488721" y="594353"/>
                  <a:pt x="3069566" y="594353"/>
                </a:cubicBezTo>
                <a:cubicBezTo>
                  <a:pt x="2650412" y="594353"/>
                  <a:pt x="1790933" y="1191331"/>
                  <a:pt x="1350609" y="1191331"/>
                </a:cubicBezTo>
                <a:cubicBezTo>
                  <a:pt x="910285" y="1191331"/>
                  <a:pt x="431856" y="924596"/>
                  <a:pt x="0" y="924596"/>
                </a:cubicBezTo>
                <a:lnTo>
                  <a:pt x="0" y="257759"/>
                </a:lnTo>
                <a:cubicBezTo>
                  <a:pt x="0" y="257759"/>
                  <a:pt x="404336" y="638809"/>
                  <a:pt x="1145266" y="638809"/>
                </a:cubicBezTo>
                <a:cubicBezTo>
                  <a:pt x="1886196" y="638809"/>
                  <a:pt x="2279947" y="54532"/>
                  <a:pt x="3050514" y="54532"/>
                </a:cubicBezTo>
                <a:cubicBezTo>
                  <a:pt x="3821081" y="54532"/>
                  <a:pt x="3981969" y="753123"/>
                  <a:pt x="4600116" y="753123"/>
                </a:cubicBezTo>
                <a:cubicBezTo>
                  <a:pt x="5218263" y="753123"/>
                  <a:pt x="5264836" y="257759"/>
                  <a:pt x="5781370" y="257759"/>
                </a:cubicBezTo>
                <a:cubicBezTo>
                  <a:pt x="6297904" y="257759"/>
                  <a:pt x="6319073" y="647276"/>
                  <a:pt x="6805970" y="647276"/>
                </a:cubicBezTo>
                <a:cubicBezTo>
                  <a:pt x="7292866" y="647276"/>
                  <a:pt x="7589238" y="0"/>
                  <a:pt x="8129059" y="0"/>
                </a:cubicBezTo>
                <a:cubicBezTo>
                  <a:pt x="8668879" y="0"/>
                  <a:pt x="8800129" y="693849"/>
                  <a:pt x="9596099" y="693849"/>
                </a:cubicBezTo>
                <a:cubicBezTo>
                  <a:pt x="10392070" y="693849"/>
                  <a:pt x="10167674" y="376308"/>
                  <a:pt x="10768885" y="376308"/>
                </a:cubicBezTo>
                <a:cubicBezTo>
                  <a:pt x="11370097" y="376308"/>
                  <a:pt x="11543686" y="1269657"/>
                  <a:pt x="12301552" y="1269657"/>
                </a:cubicBezTo>
                <a:cubicBezTo>
                  <a:pt x="13059417" y="1269657"/>
                  <a:pt x="13260526" y="422584"/>
                  <a:pt x="13572775" y="422584"/>
                </a:cubicBezTo>
                <a:cubicBezTo>
                  <a:pt x="13885024" y="422584"/>
                  <a:pt x="14143291" y="1002923"/>
                  <a:pt x="14630188" y="1002923"/>
                </a:cubicBezTo>
                <a:cubicBezTo>
                  <a:pt x="15117085" y="1002923"/>
                  <a:pt x="15857760" y="-32220"/>
                  <a:pt x="16258117" y="257759"/>
                </a:cubicBezTo>
                <a:cubicBezTo>
                  <a:pt x="16258117" y="257759"/>
                  <a:pt x="16258117" y="257759"/>
                  <a:pt x="16258159" y="257801"/>
                </a:cubicBezTo>
                <a:cubicBezTo>
                  <a:pt x="16263324" y="262628"/>
                  <a:pt x="16667195" y="638809"/>
                  <a:pt x="17403382" y="638809"/>
                </a:cubicBezTo>
                <a:cubicBezTo>
                  <a:pt x="18144312" y="638809"/>
                  <a:pt x="18538064" y="54532"/>
                  <a:pt x="19308630" y="54532"/>
                </a:cubicBezTo>
                <a:cubicBezTo>
                  <a:pt x="20079198" y="54532"/>
                  <a:pt x="20240086" y="753123"/>
                  <a:pt x="20858232" y="753123"/>
                </a:cubicBezTo>
                <a:cubicBezTo>
                  <a:pt x="21476380" y="753123"/>
                  <a:pt x="21522952" y="257759"/>
                  <a:pt x="22039486" y="257759"/>
                </a:cubicBezTo>
                <a:cubicBezTo>
                  <a:pt x="22556020" y="257759"/>
                  <a:pt x="22577190" y="647276"/>
                  <a:pt x="23064086" y="647276"/>
                </a:cubicBezTo>
                <a:cubicBezTo>
                  <a:pt x="23550982" y="647276"/>
                  <a:pt x="23847354" y="0"/>
                  <a:pt x="24387216" y="0"/>
                </a:cubicBezTo>
                <a:lnTo>
                  <a:pt x="24387216" y="0"/>
                </a:lnTo>
                <a:close/>
              </a:path>
            </a:pathLst>
          </a:custGeom>
          <a:solidFill>
            <a:srgbClr val="0097C8"/>
          </a:solidFill>
          <a:ln w="42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3">
            <a:extLst>
              <a:ext uri="{FF2B5EF4-FFF2-40B4-BE49-F238E27FC236}">
                <a16:creationId xmlns:a16="http://schemas.microsoft.com/office/drawing/2014/main" id="{65FE6A61-4784-1B40-91C1-EC45A5A1AAE5}"/>
              </a:ext>
            </a:extLst>
          </p:cNvPr>
          <p:cNvSpPr/>
          <p:nvPr/>
        </p:nvSpPr>
        <p:spPr>
          <a:xfrm>
            <a:off x="-1789044" y="5024761"/>
            <a:ext cx="73152005" cy="3848100"/>
          </a:xfrm>
          <a:custGeom>
            <a:avLst/>
            <a:gdLst>
              <a:gd name="connsiteX0" fmla="*/ 24387216 w 24387175"/>
              <a:gd name="connsiteY0" fmla="*/ 334816 h 1282866"/>
              <a:gd name="connsiteX1" fmla="*/ 24387216 w 24387175"/>
              <a:gd name="connsiteY1" fmla="*/ 838732 h 1282866"/>
              <a:gd name="connsiteX2" fmla="*/ 23587012 w 24387175"/>
              <a:gd name="connsiteY2" fmla="*/ 1054703 h 1282866"/>
              <a:gd name="connsiteX3" fmla="*/ 21118912 w 24387175"/>
              <a:gd name="connsiteY3" fmla="*/ 707440 h 1282866"/>
              <a:gd name="connsiteX4" fmla="*/ 19175304 w 24387175"/>
              <a:gd name="connsiteY4" fmla="*/ 1169018 h 1282866"/>
              <a:gd name="connsiteX5" fmla="*/ 17490218 w 24387175"/>
              <a:gd name="connsiteY5" fmla="*/ 550871 h 1282866"/>
              <a:gd name="connsiteX6" fmla="*/ 16258159 w 24387175"/>
              <a:gd name="connsiteY6" fmla="*/ 891698 h 1282866"/>
              <a:gd name="connsiteX7" fmla="*/ 16258117 w 24387175"/>
              <a:gd name="connsiteY7" fmla="*/ 891698 h 1282866"/>
              <a:gd name="connsiteX8" fmla="*/ 14885661 w 24387175"/>
              <a:gd name="connsiteY8" fmla="*/ 1097677 h 1282866"/>
              <a:gd name="connsiteX9" fmla="*/ 12756694 w 24387175"/>
              <a:gd name="connsiteY9" fmla="*/ 635548 h 1282866"/>
              <a:gd name="connsiteX10" fmla="*/ 11130882 w 24387175"/>
              <a:gd name="connsiteY10" fmla="*/ 1283333 h 1282866"/>
              <a:gd name="connsiteX11" fmla="*/ 9369587 w 24387175"/>
              <a:gd name="connsiteY11" fmla="*/ 635548 h 1282866"/>
              <a:gd name="connsiteX12" fmla="*/ 7328854 w 24387175"/>
              <a:gd name="connsiteY12" fmla="*/ 1054703 h 1282866"/>
              <a:gd name="connsiteX13" fmla="*/ 4860754 w 24387175"/>
              <a:gd name="connsiteY13" fmla="*/ 707440 h 1282866"/>
              <a:gd name="connsiteX14" fmla="*/ 2917147 w 24387175"/>
              <a:gd name="connsiteY14" fmla="*/ 1169018 h 1282866"/>
              <a:gd name="connsiteX15" fmla="*/ 1232060 w 24387175"/>
              <a:gd name="connsiteY15" fmla="*/ 550871 h 1282866"/>
              <a:gd name="connsiteX16" fmla="*/ 2117 w 24387175"/>
              <a:gd name="connsiteY16" fmla="*/ 891698 h 1282866"/>
              <a:gd name="connsiteX17" fmla="*/ 0 w 24387175"/>
              <a:gd name="connsiteY17" fmla="*/ 491596 h 1282866"/>
              <a:gd name="connsiteX18" fmla="*/ 1227827 w 24387175"/>
              <a:gd name="connsiteY18" fmla="*/ 80909 h 1282866"/>
              <a:gd name="connsiteX19" fmla="*/ 2883276 w 24387175"/>
              <a:gd name="connsiteY19" fmla="*/ 682121 h 1282866"/>
              <a:gd name="connsiteX20" fmla="*/ 4750419 w 24387175"/>
              <a:gd name="connsiteY20" fmla="*/ 0 h 1282866"/>
              <a:gd name="connsiteX21" fmla="*/ 7216656 w 24387175"/>
              <a:gd name="connsiteY21" fmla="*/ 574157 h 1282866"/>
              <a:gd name="connsiteX22" fmla="*/ 9195997 w 24387175"/>
              <a:gd name="connsiteY22" fmla="*/ 80909 h 1282866"/>
              <a:gd name="connsiteX23" fmla="*/ 11061023 w 24387175"/>
              <a:gd name="connsiteY23" fmla="*/ 671536 h 1282866"/>
              <a:gd name="connsiteX24" fmla="*/ 12945102 w 24387175"/>
              <a:gd name="connsiteY24" fmla="*/ 44921 h 1282866"/>
              <a:gd name="connsiteX25" fmla="*/ 14867286 w 24387175"/>
              <a:gd name="connsiteY25" fmla="*/ 586859 h 1282866"/>
              <a:gd name="connsiteX26" fmla="*/ 16258117 w 24387175"/>
              <a:gd name="connsiteY26" fmla="*/ 491596 h 1282866"/>
              <a:gd name="connsiteX27" fmla="*/ 16258159 w 24387175"/>
              <a:gd name="connsiteY27" fmla="*/ 491596 h 1282866"/>
              <a:gd name="connsiteX28" fmla="*/ 17485984 w 24387175"/>
              <a:gd name="connsiteY28" fmla="*/ 80909 h 1282866"/>
              <a:gd name="connsiteX29" fmla="*/ 19141434 w 24387175"/>
              <a:gd name="connsiteY29" fmla="*/ 682121 h 1282866"/>
              <a:gd name="connsiteX30" fmla="*/ 21008576 w 24387175"/>
              <a:gd name="connsiteY30" fmla="*/ 0 h 1282866"/>
              <a:gd name="connsiteX31" fmla="*/ 23474814 w 24387175"/>
              <a:gd name="connsiteY31" fmla="*/ 574157 h 1282866"/>
              <a:gd name="connsiteX32" fmla="*/ 24387216 w 24387175"/>
              <a:gd name="connsiteY32" fmla="*/ 334816 h 128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387175" h="1282866">
                <a:moveTo>
                  <a:pt x="24387216" y="334816"/>
                </a:moveTo>
                <a:lnTo>
                  <a:pt x="24387216" y="838732"/>
                </a:lnTo>
                <a:cubicBezTo>
                  <a:pt x="24081318" y="917102"/>
                  <a:pt x="23797606" y="1000721"/>
                  <a:pt x="23587012" y="1054703"/>
                </a:cubicBezTo>
                <a:cubicBezTo>
                  <a:pt x="22835498" y="1247345"/>
                  <a:pt x="21495474" y="707440"/>
                  <a:pt x="21118912" y="707440"/>
                </a:cubicBezTo>
                <a:cubicBezTo>
                  <a:pt x="20572486" y="707440"/>
                  <a:pt x="19886176" y="1169018"/>
                  <a:pt x="19175304" y="1169018"/>
                </a:cubicBezTo>
                <a:cubicBezTo>
                  <a:pt x="18497462" y="1169018"/>
                  <a:pt x="17942822" y="550871"/>
                  <a:pt x="17490218" y="550871"/>
                </a:cubicBezTo>
                <a:cubicBezTo>
                  <a:pt x="16854670" y="550871"/>
                  <a:pt x="16265102" y="887718"/>
                  <a:pt x="16258159" y="891698"/>
                </a:cubicBezTo>
                <a:cubicBezTo>
                  <a:pt x="16258117" y="891698"/>
                  <a:pt x="16258117" y="891698"/>
                  <a:pt x="16258117" y="891698"/>
                </a:cubicBezTo>
                <a:cubicBezTo>
                  <a:pt x="15839259" y="1059276"/>
                  <a:pt x="15555292" y="1097677"/>
                  <a:pt x="14885661" y="1097677"/>
                </a:cubicBezTo>
                <a:cubicBezTo>
                  <a:pt x="13844802" y="1097677"/>
                  <a:pt x="13650044" y="635548"/>
                  <a:pt x="12756694" y="635548"/>
                </a:cubicBezTo>
                <a:cubicBezTo>
                  <a:pt x="12397449" y="635548"/>
                  <a:pt x="11613545" y="1283333"/>
                  <a:pt x="11130882" y="1283333"/>
                </a:cubicBezTo>
                <a:cubicBezTo>
                  <a:pt x="10347614" y="1283333"/>
                  <a:pt x="10004669" y="635548"/>
                  <a:pt x="9369587" y="635548"/>
                </a:cubicBezTo>
                <a:cubicBezTo>
                  <a:pt x="8728450" y="635548"/>
                  <a:pt x="7825320" y="927432"/>
                  <a:pt x="7328854" y="1054703"/>
                </a:cubicBezTo>
                <a:cubicBezTo>
                  <a:pt x="6577340" y="1247345"/>
                  <a:pt x="5237315" y="707440"/>
                  <a:pt x="4860754" y="707440"/>
                </a:cubicBezTo>
                <a:cubicBezTo>
                  <a:pt x="4314329" y="707440"/>
                  <a:pt x="3628016" y="1169018"/>
                  <a:pt x="2917147" y="1169018"/>
                </a:cubicBezTo>
                <a:cubicBezTo>
                  <a:pt x="2239302" y="1169018"/>
                  <a:pt x="1684663" y="550871"/>
                  <a:pt x="1232060" y="550871"/>
                </a:cubicBezTo>
                <a:cubicBezTo>
                  <a:pt x="592744" y="550871"/>
                  <a:pt x="2117" y="891698"/>
                  <a:pt x="2117" y="891698"/>
                </a:cubicBezTo>
                <a:lnTo>
                  <a:pt x="0" y="491596"/>
                </a:lnTo>
                <a:cubicBezTo>
                  <a:pt x="397985" y="491596"/>
                  <a:pt x="808587" y="80909"/>
                  <a:pt x="1227827" y="80909"/>
                </a:cubicBezTo>
                <a:cubicBezTo>
                  <a:pt x="1575005" y="80909"/>
                  <a:pt x="2370975" y="639782"/>
                  <a:pt x="2883276" y="682121"/>
                </a:cubicBezTo>
                <a:cubicBezTo>
                  <a:pt x="3395576" y="724460"/>
                  <a:pt x="3975575" y="0"/>
                  <a:pt x="4750419" y="0"/>
                </a:cubicBezTo>
                <a:cubicBezTo>
                  <a:pt x="5554857" y="0"/>
                  <a:pt x="6592370" y="558492"/>
                  <a:pt x="7216656" y="574157"/>
                </a:cubicBezTo>
                <a:cubicBezTo>
                  <a:pt x="7807283" y="588976"/>
                  <a:pt x="8411077" y="80909"/>
                  <a:pt x="9195997" y="80909"/>
                </a:cubicBezTo>
                <a:cubicBezTo>
                  <a:pt x="9725233" y="80909"/>
                  <a:pt x="10615746" y="671536"/>
                  <a:pt x="11061023" y="671536"/>
                </a:cubicBezTo>
                <a:cubicBezTo>
                  <a:pt x="11566973" y="671536"/>
                  <a:pt x="12191471" y="44921"/>
                  <a:pt x="12945102" y="44921"/>
                </a:cubicBezTo>
                <a:cubicBezTo>
                  <a:pt x="13698733" y="44921"/>
                  <a:pt x="14215267" y="586859"/>
                  <a:pt x="14867286" y="586859"/>
                </a:cubicBezTo>
                <a:cubicBezTo>
                  <a:pt x="15582346" y="586859"/>
                  <a:pt x="15690819" y="491596"/>
                  <a:pt x="16258117" y="491596"/>
                </a:cubicBezTo>
                <a:lnTo>
                  <a:pt x="16258159" y="491596"/>
                </a:lnTo>
                <a:cubicBezTo>
                  <a:pt x="16656144" y="491554"/>
                  <a:pt x="17066746" y="80909"/>
                  <a:pt x="17485984" y="80909"/>
                </a:cubicBezTo>
                <a:cubicBezTo>
                  <a:pt x="17833164" y="80909"/>
                  <a:pt x="18629134" y="639782"/>
                  <a:pt x="19141434" y="682121"/>
                </a:cubicBezTo>
                <a:cubicBezTo>
                  <a:pt x="19653734" y="724460"/>
                  <a:pt x="20233734" y="0"/>
                  <a:pt x="21008576" y="0"/>
                </a:cubicBezTo>
                <a:cubicBezTo>
                  <a:pt x="21813014" y="0"/>
                  <a:pt x="22850530" y="558492"/>
                  <a:pt x="23474814" y="574157"/>
                </a:cubicBezTo>
                <a:cubicBezTo>
                  <a:pt x="23768774" y="581524"/>
                  <a:pt x="24066034" y="459376"/>
                  <a:pt x="24387216" y="334816"/>
                </a:cubicBezTo>
                <a:close/>
              </a:path>
            </a:pathLst>
          </a:custGeom>
          <a:solidFill>
            <a:srgbClr val="0078B6">
              <a:alpha val="54000"/>
            </a:srgbClr>
          </a:solidFill>
          <a:ln w="4233" cap="flat">
            <a:noFill/>
            <a:prstDash val="solid"/>
            <a:miter/>
          </a:ln>
          <a:effectLst>
            <a:outerShdw blurRad="393700" dist="647700" sx="102000" sy="102000" algn="ctr" rotWithShape="0">
              <a:srgbClr val="0078B6"/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4">
            <a:extLst>
              <a:ext uri="{FF2B5EF4-FFF2-40B4-BE49-F238E27FC236}">
                <a16:creationId xmlns:a16="http://schemas.microsoft.com/office/drawing/2014/main" id="{A3021B0A-15DC-6546-94E2-F39CDEAB35A1}"/>
              </a:ext>
            </a:extLst>
          </p:cNvPr>
          <p:cNvSpPr/>
          <p:nvPr/>
        </p:nvSpPr>
        <p:spPr>
          <a:xfrm>
            <a:off x="-1789044" y="5498472"/>
            <a:ext cx="73152005" cy="3822700"/>
          </a:xfrm>
          <a:custGeom>
            <a:avLst/>
            <a:gdLst>
              <a:gd name="connsiteX0" fmla="*/ 24387216 w 24387175"/>
              <a:gd name="connsiteY0" fmla="*/ 762 h 1274399"/>
              <a:gd name="connsiteX1" fmla="*/ 24387216 w 24387175"/>
              <a:gd name="connsiteY1" fmla="*/ 805200 h 1274399"/>
              <a:gd name="connsiteX2" fmla="*/ 23111548 w 24387175"/>
              <a:gd name="connsiteY2" fmla="*/ 1063255 h 1274399"/>
              <a:gd name="connsiteX3" fmla="*/ 22067346 w 24387175"/>
              <a:gd name="connsiteY3" fmla="*/ 1274780 h 1274399"/>
              <a:gd name="connsiteX4" fmla="*/ 21012770 w 24387175"/>
              <a:gd name="connsiteY4" fmla="*/ 1139042 h 1274399"/>
              <a:gd name="connsiteX5" fmla="*/ 19866020 w 24387175"/>
              <a:gd name="connsiteY5" fmla="*/ 995513 h 1274399"/>
              <a:gd name="connsiteX6" fmla="*/ 19172552 w 24387175"/>
              <a:gd name="connsiteY6" fmla="*/ 1084298 h 1274399"/>
              <a:gd name="connsiteX7" fmla="*/ 18135970 w 24387175"/>
              <a:gd name="connsiteY7" fmla="*/ 1215845 h 1274399"/>
              <a:gd name="connsiteX8" fmla="*/ 17120644 w 24387175"/>
              <a:gd name="connsiteY8" fmla="*/ 989205 h 1274399"/>
              <a:gd name="connsiteX9" fmla="*/ 16258159 w 24387175"/>
              <a:gd name="connsiteY9" fmla="*/ 805200 h 1274399"/>
              <a:gd name="connsiteX10" fmla="*/ 16258117 w 24387175"/>
              <a:gd name="connsiteY10" fmla="*/ 805200 h 1274399"/>
              <a:gd name="connsiteX11" fmla="*/ 14982447 w 24387175"/>
              <a:gd name="connsiteY11" fmla="*/ 1062493 h 1274399"/>
              <a:gd name="connsiteX12" fmla="*/ 14001371 w 24387175"/>
              <a:gd name="connsiteY12" fmla="*/ 1275373 h 1274399"/>
              <a:gd name="connsiteX13" fmla="*/ 13938245 w 24387175"/>
              <a:gd name="connsiteY13" fmla="*/ 1274061 h 1274399"/>
              <a:gd name="connsiteX14" fmla="*/ 12883668 w 24387175"/>
              <a:gd name="connsiteY14" fmla="*/ 1138322 h 1274399"/>
              <a:gd name="connsiteX15" fmla="*/ 11736920 w 24387175"/>
              <a:gd name="connsiteY15" fmla="*/ 994793 h 1274399"/>
              <a:gd name="connsiteX16" fmla="*/ 11043453 w 24387175"/>
              <a:gd name="connsiteY16" fmla="*/ 1083578 h 1274399"/>
              <a:gd name="connsiteX17" fmla="*/ 10006871 w 24387175"/>
              <a:gd name="connsiteY17" fmla="*/ 1215125 h 1274399"/>
              <a:gd name="connsiteX18" fmla="*/ 8991543 w 24387175"/>
              <a:gd name="connsiteY18" fmla="*/ 988485 h 1274399"/>
              <a:gd name="connsiteX19" fmla="*/ 8129059 w 24387175"/>
              <a:gd name="connsiteY19" fmla="*/ 804438 h 1274399"/>
              <a:gd name="connsiteX20" fmla="*/ 6853389 w 24387175"/>
              <a:gd name="connsiteY20" fmla="*/ 1062493 h 1274399"/>
              <a:gd name="connsiteX21" fmla="*/ 5809186 w 24387175"/>
              <a:gd name="connsiteY21" fmla="*/ 1274061 h 1274399"/>
              <a:gd name="connsiteX22" fmla="*/ 4754610 w 24387175"/>
              <a:gd name="connsiteY22" fmla="*/ 1138322 h 1274399"/>
              <a:gd name="connsiteX23" fmla="*/ 3607863 w 24387175"/>
              <a:gd name="connsiteY23" fmla="*/ 994793 h 1274399"/>
              <a:gd name="connsiteX24" fmla="*/ 2914394 w 24387175"/>
              <a:gd name="connsiteY24" fmla="*/ 1083578 h 1274399"/>
              <a:gd name="connsiteX25" fmla="*/ 1877812 w 24387175"/>
              <a:gd name="connsiteY25" fmla="*/ 1215125 h 1274399"/>
              <a:gd name="connsiteX26" fmla="*/ 862485 w 24387175"/>
              <a:gd name="connsiteY26" fmla="*/ 988485 h 1274399"/>
              <a:gd name="connsiteX27" fmla="*/ 0 w 24387175"/>
              <a:gd name="connsiteY27" fmla="*/ 804438 h 1274399"/>
              <a:gd name="connsiteX28" fmla="*/ 0 w 24387175"/>
              <a:gd name="connsiteY28" fmla="*/ 0 h 1274399"/>
              <a:gd name="connsiteX29" fmla="*/ 1176851 w 24387175"/>
              <a:gd name="connsiteY29" fmla="*/ 248021 h 1274399"/>
              <a:gd name="connsiteX30" fmla="*/ 1881877 w 24387175"/>
              <a:gd name="connsiteY30" fmla="*/ 410687 h 1274399"/>
              <a:gd name="connsiteX31" fmla="*/ 2725606 w 24387175"/>
              <a:gd name="connsiteY31" fmla="*/ 301622 h 1274399"/>
              <a:gd name="connsiteX32" fmla="*/ 3632080 w 24387175"/>
              <a:gd name="connsiteY32" fmla="*/ 190736 h 1274399"/>
              <a:gd name="connsiteX33" fmla="*/ 4886242 w 24387175"/>
              <a:gd name="connsiteY33" fmla="*/ 344723 h 1274399"/>
              <a:gd name="connsiteX34" fmla="*/ 5842465 w 24387175"/>
              <a:gd name="connsiteY34" fmla="*/ 470300 h 1274399"/>
              <a:gd name="connsiteX35" fmla="*/ 6604014 w 24387175"/>
              <a:gd name="connsiteY35" fmla="*/ 297727 h 1274399"/>
              <a:gd name="connsiteX36" fmla="*/ 8129059 w 24387175"/>
              <a:gd name="connsiteY36" fmla="*/ 0 h 1274399"/>
              <a:gd name="connsiteX37" fmla="*/ 9305909 w 24387175"/>
              <a:gd name="connsiteY37" fmla="*/ 248021 h 1274399"/>
              <a:gd name="connsiteX38" fmla="*/ 10010935 w 24387175"/>
              <a:gd name="connsiteY38" fmla="*/ 410687 h 1274399"/>
              <a:gd name="connsiteX39" fmla="*/ 10854664 w 24387175"/>
              <a:gd name="connsiteY39" fmla="*/ 301622 h 1274399"/>
              <a:gd name="connsiteX40" fmla="*/ 11761139 w 24387175"/>
              <a:gd name="connsiteY40" fmla="*/ 190736 h 1274399"/>
              <a:gd name="connsiteX41" fmla="*/ 13015300 w 24387175"/>
              <a:gd name="connsiteY41" fmla="*/ 344723 h 1274399"/>
              <a:gd name="connsiteX42" fmla="*/ 13971522 w 24387175"/>
              <a:gd name="connsiteY42" fmla="*/ 470300 h 1274399"/>
              <a:gd name="connsiteX43" fmla="*/ 14733072 w 24387175"/>
              <a:gd name="connsiteY43" fmla="*/ 297727 h 1274399"/>
              <a:gd name="connsiteX44" fmla="*/ 16258117 w 24387175"/>
              <a:gd name="connsiteY44" fmla="*/ 762 h 1274399"/>
              <a:gd name="connsiteX45" fmla="*/ 16258159 w 24387175"/>
              <a:gd name="connsiteY45" fmla="*/ 762 h 1274399"/>
              <a:gd name="connsiteX46" fmla="*/ 17434968 w 24387175"/>
              <a:gd name="connsiteY46" fmla="*/ 248741 h 1274399"/>
              <a:gd name="connsiteX47" fmla="*/ 18139994 w 24387175"/>
              <a:gd name="connsiteY47" fmla="*/ 411449 h 1274399"/>
              <a:gd name="connsiteX48" fmla="*/ 18983764 w 24387175"/>
              <a:gd name="connsiteY48" fmla="*/ 302342 h 1274399"/>
              <a:gd name="connsiteX49" fmla="*/ 19890240 w 24387175"/>
              <a:gd name="connsiteY49" fmla="*/ 191456 h 1274399"/>
              <a:gd name="connsiteX50" fmla="*/ 21144400 w 24387175"/>
              <a:gd name="connsiteY50" fmla="*/ 345443 h 1274399"/>
              <a:gd name="connsiteX51" fmla="*/ 22100624 w 24387175"/>
              <a:gd name="connsiteY51" fmla="*/ 471062 h 1274399"/>
              <a:gd name="connsiteX52" fmla="*/ 22862172 w 24387175"/>
              <a:gd name="connsiteY52" fmla="*/ 298447 h 1274399"/>
              <a:gd name="connsiteX53" fmla="*/ 24387216 w 24387175"/>
              <a:gd name="connsiteY53" fmla="*/ 762 h 127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387175" h="1274399">
                <a:moveTo>
                  <a:pt x="24387216" y="762"/>
                </a:moveTo>
                <a:lnTo>
                  <a:pt x="24387216" y="805200"/>
                </a:lnTo>
                <a:cubicBezTo>
                  <a:pt x="23902904" y="805200"/>
                  <a:pt x="23500600" y="936366"/>
                  <a:pt x="23111548" y="1063255"/>
                </a:cubicBezTo>
                <a:cubicBezTo>
                  <a:pt x="22755012" y="1179518"/>
                  <a:pt x="22418250" y="1289345"/>
                  <a:pt x="22067346" y="1274780"/>
                </a:cubicBezTo>
                <a:cubicBezTo>
                  <a:pt x="21752640" y="1261782"/>
                  <a:pt x="21393268" y="1202169"/>
                  <a:pt x="21012770" y="1139042"/>
                </a:cubicBezTo>
                <a:cubicBezTo>
                  <a:pt x="20618044" y="1073586"/>
                  <a:pt x="20209854" y="1005886"/>
                  <a:pt x="19866020" y="995513"/>
                </a:cubicBezTo>
                <a:cubicBezTo>
                  <a:pt x="19576466" y="986834"/>
                  <a:pt x="19398220" y="1029850"/>
                  <a:pt x="19172552" y="1084298"/>
                </a:cubicBezTo>
                <a:cubicBezTo>
                  <a:pt x="18912508" y="1147086"/>
                  <a:pt x="18617704" y="1218258"/>
                  <a:pt x="18135970" y="1215845"/>
                </a:cubicBezTo>
                <a:cubicBezTo>
                  <a:pt x="17648778" y="1213431"/>
                  <a:pt x="17368198" y="1094332"/>
                  <a:pt x="17120644" y="989205"/>
                </a:cubicBezTo>
                <a:cubicBezTo>
                  <a:pt x="16888034" y="890471"/>
                  <a:pt x="16687052" y="805200"/>
                  <a:pt x="16258159" y="805200"/>
                </a:cubicBezTo>
                <a:lnTo>
                  <a:pt x="16258117" y="805200"/>
                </a:lnTo>
                <a:cubicBezTo>
                  <a:pt x="15773803" y="805200"/>
                  <a:pt x="15371499" y="935646"/>
                  <a:pt x="14982447" y="1062493"/>
                </a:cubicBezTo>
                <a:cubicBezTo>
                  <a:pt x="14647378" y="1171770"/>
                  <a:pt x="14329709" y="1275373"/>
                  <a:pt x="14001371" y="1275373"/>
                </a:cubicBezTo>
                <a:cubicBezTo>
                  <a:pt x="13980372" y="1275373"/>
                  <a:pt x="13959372" y="1274950"/>
                  <a:pt x="13938245" y="1274061"/>
                </a:cubicBezTo>
                <a:cubicBezTo>
                  <a:pt x="13623540" y="1261062"/>
                  <a:pt x="13264168" y="1201449"/>
                  <a:pt x="12883668" y="1138322"/>
                </a:cubicBezTo>
                <a:cubicBezTo>
                  <a:pt x="12488943" y="1072866"/>
                  <a:pt x="12080755" y="1005166"/>
                  <a:pt x="11736920" y="994793"/>
                </a:cubicBezTo>
                <a:cubicBezTo>
                  <a:pt x="11447365" y="986072"/>
                  <a:pt x="11269118" y="1029088"/>
                  <a:pt x="11043453" y="1083578"/>
                </a:cubicBezTo>
                <a:cubicBezTo>
                  <a:pt x="10783407" y="1146367"/>
                  <a:pt x="10488518" y="1217538"/>
                  <a:pt x="10006871" y="1215125"/>
                </a:cubicBezTo>
                <a:cubicBezTo>
                  <a:pt x="9519678" y="1212711"/>
                  <a:pt x="9239098" y="1093570"/>
                  <a:pt x="8991543" y="988485"/>
                </a:cubicBezTo>
                <a:cubicBezTo>
                  <a:pt x="8758933" y="889751"/>
                  <a:pt x="8557993" y="804438"/>
                  <a:pt x="8129059" y="804438"/>
                </a:cubicBezTo>
                <a:cubicBezTo>
                  <a:pt x="7644744" y="804438"/>
                  <a:pt x="7242441" y="935646"/>
                  <a:pt x="6853389" y="1062493"/>
                </a:cubicBezTo>
                <a:cubicBezTo>
                  <a:pt x="6496854" y="1178756"/>
                  <a:pt x="6160090" y="1288583"/>
                  <a:pt x="5809186" y="1274061"/>
                </a:cubicBezTo>
                <a:cubicBezTo>
                  <a:pt x="5494482" y="1261062"/>
                  <a:pt x="5135109" y="1201449"/>
                  <a:pt x="4754610" y="1138322"/>
                </a:cubicBezTo>
                <a:cubicBezTo>
                  <a:pt x="4359885" y="1072866"/>
                  <a:pt x="3951696" y="1005166"/>
                  <a:pt x="3607863" y="994793"/>
                </a:cubicBezTo>
                <a:cubicBezTo>
                  <a:pt x="3318307" y="986072"/>
                  <a:pt x="3140061" y="1029088"/>
                  <a:pt x="2914394" y="1083578"/>
                </a:cubicBezTo>
                <a:cubicBezTo>
                  <a:pt x="2654349" y="1146367"/>
                  <a:pt x="2359544" y="1217538"/>
                  <a:pt x="1877812" y="1215125"/>
                </a:cubicBezTo>
                <a:cubicBezTo>
                  <a:pt x="1390619" y="1212711"/>
                  <a:pt x="1110040" y="1093570"/>
                  <a:pt x="862485" y="988485"/>
                </a:cubicBezTo>
                <a:cubicBezTo>
                  <a:pt x="629875" y="889751"/>
                  <a:pt x="428935" y="804438"/>
                  <a:pt x="0" y="804438"/>
                </a:cubicBezTo>
                <a:lnTo>
                  <a:pt x="0" y="0"/>
                </a:lnTo>
                <a:cubicBezTo>
                  <a:pt x="592659" y="0"/>
                  <a:pt x="916551" y="137517"/>
                  <a:pt x="1176851" y="248021"/>
                </a:cubicBezTo>
                <a:cubicBezTo>
                  <a:pt x="1388799" y="337991"/>
                  <a:pt x="1556207" y="409078"/>
                  <a:pt x="1881877" y="410687"/>
                </a:cubicBezTo>
                <a:cubicBezTo>
                  <a:pt x="2265806" y="412634"/>
                  <a:pt x="2489143" y="358695"/>
                  <a:pt x="2725606" y="301622"/>
                </a:cubicBezTo>
                <a:cubicBezTo>
                  <a:pt x="2975786" y="241204"/>
                  <a:pt x="3234519" y="178712"/>
                  <a:pt x="3632080" y="190736"/>
                </a:cubicBezTo>
                <a:cubicBezTo>
                  <a:pt x="4029981" y="202718"/>
                  <a:pt x="4465267" y="274906"/>
                  <a:pt x="4886242" y="344723"/>
                </a:cubicBezTo>
                <a:cubicBezTo>
                  <a:pt x="5241592" y="403659"/>
                  <a:pt x="5577254" y="459334"/>
                  <a:pt x="5842465" y="470300"/>
                </a:cubicBezTo>
                <a:cubicBezTo>
                  <a:pt x="6048528" y="478810"/>
                  <a:pt x="6305948" y="394894"/>
                  <a:pt x="6604014" y="297727"/>
                </a:cubicBezTo>
                <a:cubicBezTo>
                  <a:pt x="7010720" y="165079"/>
                  <a:pt x="7516924" y="0"/>
                  <a:pt x="8129059" y="0"/>
                </a:cubicBezTo>
                <a:cubicBezTo>
                  <a:pt x="8721717" y="0"/>
                  <a:pt x="9045610" y="137517"/>
                  <a:pt x="9305909" y="248021"/>
                </a:cubicBezTo>
                <a:cubicBezTo>
                  <a:pt x="9517857" y="337991"/>
                  <a:pt x="9685265" y="409078"/>
                  <a:pt x="10010935" y="410687"/>
                </a:cubicBezTo>
                <a:cubicBezTo>
                  <a:pt x="10394864" y="412592"/>
                  <a:pt x="10618201" y="358695"/>
                  <a:pt x="10854664" y="301622"/>
                </a:cubicBezTo>
                <a:cubicBezTo>
                  <a:pt x="11104845" y="241204"/>
                  <a:pt x="11363577" y="178712"/>
                  <a:pt x="11761139" y="190736"/>
                </a:cubicBezTo>
                <a:cubicBezTo>
                  <a:pt x="12159039" y="202718"/>
                  <a:pt x="12594324" y="274906"/>
                  <a:pt x="13015300" y="344723"/>
                </a:cubicBezTo>
                <a:cubicBezTo>
                  <a:pt x="13370650" y="403659"/>
                  <a:pt x="13706312" y="459334"/>
                  <a:pt x="13971522" y="470300"/>
                </a:cubicBezTo>
                <a:cubicBezTo>
                  <a:pt x="14177629" y="478810"/>
                  <a:pt x="14435006" y="394894"/>
                  <a:pt x="14733072" y="297727"/>
                </a:cubicBezTo>
                <a:cubicBezTo>
                  <a:pt x="15139779" y="165079"/>
                  <a:pt x="15645981" y="762"/>
                  <a:pt x="16258117" y="762"/>
                </a:cubicBezTo>
                <a:lnTo>
                  <a:pt x="16258159" y="762"/>
                </a:lnTo>
                <a:cubicBezTo>
                  <a:pt x="16850776" y="762"/>
                  <a:pt x="17174710" y="138236"/>
                  <a:pt x="17434968" y="248741"/>
                </a:cubicBezTo>
                <a:cubicBezTo>
                  <a:pt x="17646956" y="338753"/>
                  <a:pt x="17814364" y="409798"/>
                  <a:pt x="18139994" y="411449"/>
                </a:cubicBezTo>
                <a:cubicBezTo>
                  <a:pt x="18523964" y="413354"/>
                  <a:pt x="18747302" y="359414"/>
                  <a:pt x="18983764" y="302342"/>
                </a:cubicBezTo>
                <a:cubicBezTo>
                  <a:pt x="19233944" y="241924"/>
                  <a:pt x="19492678" y="179474"/>
                  <a:pt x="19890240" y="191456"/>
                </a:cubicBezTo>
                <a:cubicBezTo>
                  <a:pt x="20288140" y="203438"/>
                  <a:pt x="20723426" y="275626"/>
                  <a:pt x="21144400" y="345443"/>
                </a:cubicBezTo>
                <a:cubicBezTo>
                  <a:pt x="21499750" y="404421"/>
                  <a:pt x="21835412" y="460054"/>
                  <a:pt x="22100624" y="471062"/>
                </a:cubicBezTo>
                <a:cubicBezTo>
                  <a:pt x="22306686" y="479572"/>
                  <a:pt x="22564108" y="395656"/>
                  <a:pt x="22862172" y="298447"/>
                </a:cubicBezTo>
                <a:cubicBezTo>
                  <a:pt x="23268880" y="165799"/>
                  <a:pt x="23775084" y="762"/>
                  <a:pt x="24387216" y="762"/>
                </a:cubicBezTo>
                <a:close/>
              </a:path>
            </a:pathLst>
          </a:custGeom>
          <a:solidFill>
            <a:srgbClr val="01045E"/>
          </a:solidFill>
          <a:ln w="4233" cap="flat">
            <a:noFill/>
            <a:prstDash val="solid"/>
            <a:miter/>
          </a:ln>
          <a:effectLst>
            <a:outerShdw blurRad="5842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98CA1-493C-0F4F-B8B6-2F468AF09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4" y="2563489"/>
            <a:ext cx="5749636" cy="4308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634478-F3C2-264F-9B4D-56501BF7E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6" t="38750"/>
          <a:stretch/>
        </p:blipFill>
        <p:spPr>
          <a:xfrm>
            <a:off x="2926843" y="2043592"/>
            <a:ext cx="6907516" cy="42005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B55302-25DB-B241-A791-0583F83EEE6F}"/>
              </a:ext>
            </a:extLst>
          </p:cNvPr>
          <p:cNvSpPr txBox="1"/>
          <p:nvPr/>
        </p:nvSpPr>
        <p:spPr>
          <a:xfrm>
            <a:off x="-21510" y="346438"/>
            <a:ext cx="1104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Where Laura gets datasets? Data lakes…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BC3BD3B-2BC3-B840-80A6-D6BB245E2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36747" y="-3270522"/>
            <a:ext cx="2603500" cy="16256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2BA8B08-2F06-3348-90DF-79FCDCB8F502}"/>
              </a:ext>
            </a:extLst>
          </p:cNvPr>
          <p:cNvSpPr/>
          <p:nvPr/>
        </p:nvSpPr>
        <p:spPr>
          <a:xfrm>
            <a:off x="-924423" y="2521236"/>
            <a:ext cx="261510" cy="2615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A6F880-BFE2-0F4A-80F9-B3380AABFBC0}"/>
              </a:ext>
            </a:extLst>
          </p:cNvPr>
          <p:cNvSpPr/>
          <p:nvPr/>
        </p:nvSpPr>
        <p:spPr>
          <a:xfrm>
            <a:off x="-937498" y="2508161"/>
            <a:ext cx="287662" cy="287662"/>
          </a:xfrm>
          <a:prstGeom prst="ellipse">
            <a:avLst/>
          </a:prstGeom>
          <a:solidFill>
            <a:srgbClr val="01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F73DAF-C39C-C642-BD1B-FCFFAAE1A59A}"/>
              </a:ext>
            </a:extLst>
          </p:cNvPr>
          <p:cNvSpPr/>
          <p:nvPr/>
        </p:nvSpPr>
        <p:spPr>
          <a:xfrm>
            <a:off x="-924423" y="2521236"/>
            <a:ext cx="261510" cy="261510"/>
          </a:xfrm>
          <a:prstGeom prst="ellipse">
            <a:avLst/>
          </a:prstGeom>
          <a:solidFill>
            <a:srgbClr val="8E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8434F7-C0CB-9945-8101-6C8990555FE5}"/>
              </a:ext>
            </a:extLst>
          </p:cNvPr>
          <p:cNvSpPr/>
          <p:nvPr/>
        </p:nvSpPr>
        <p:spPr>
          <a:xfrm>
            <a:off x="-901729" y="2543930"/>
            <a:ext cx="216124" cy="216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355BD-8413-264E-9BE1-5EA34CD5D4C8}"/>
              </a:ext>
            </a:extLst>
          </p:cNvPr>
          <p:cNvSpPr/>
          <p:nvPr/>
        </p:nvSpPr>
        <p:spPr>
          <a:xfrm>
            <a:off x="2024810" y="4764115"/>
            <a:ext cx="261510" cy="2615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3FF11B-A40B-7A4D-8AE6-26618045C33E}"/>
              </a:ext>
            </a:extLst>
          </p:cNvPr>
          <p:cNvSpPr/>
          <p:nvPr/>
        </p:nvSpPr>
        <p:spPr>
          <a:xfrm>
            <a:off x="2011735" y="4751040"/>
            <a:ext cx="287662" cy="287662"/>
          </a:xfrm>
          <a:prstGeom prst="ellipse">
            <a:avLst/>
          </a:prstGeom>
          <a:solidFill>
            <a:srgbClr val="01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09D586-EAE4-2E47-9D85-8D7BE20039F8}"/>
              </a:ext>
            </a:extLst>
          </p:cNvPr>
          <p:cNvSpPr/>
          <p:nvPr/>
        </p:nvSpPr>
        <p:spPr>
          <a:xfrm>
            <a:off x="2024810" y="4764115"/>
            <a:ext cx="261510" cy="261510"/>
          </a:xfrm>
          <a:prstGeom prst="ellipse">
            <a:avLst/>
          </a:prstGeom>
          <a:solidFill>
            <a:srgbClr val="8E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33FCAF-2AF3-9641-A09D-9009F1D9D2C2}"/>
              </a:ext>
            </a:extLst>
          </p:cNvPr>
          <p:cNvSpPr/>
          <p:nvPr/>
        </p:nvSpPr>
        <p:spPr>
          <a:xfrm>
            <a:off x="2047504" y="4786809"/>
            <a:ext cx="216124" cy="216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2EF13D9-C0DE-164C-9608-FCF0CAF081FD}"/>
              </a:ext>
            </a:extLst>
          </p:cNvPr>
          <p:cNvSpPr/>
          <p:nvPr/>
        </p:nvSpPr>
        <p:spPr>
          <a:xfrm>
            <a:off x="5545426" y="4217682"/>
            <a:ext cx="261510" cy="2615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D039EE-7EA9-EE42-822A-B7B6B7C411BA}"/>
              </a:ext>
            </a:extLst>
          </p:cNvPr>
          <p:cNvSpPr/>
          <p:nvPr/>
        </p:nvSpPr>
        <p:spPr>
          <a:xfrm>
            <a:off x="5532351" y="4204607"/>
            <a:ext cx="287662" cy="287662"/>
          </a:xfrm>
          <a:prstGeom prst="ellipse">
            <a:avLst/>
          </a:prstGeom>
          <a:solidFill>
            <a:srgbClr val="01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303900-F662-DA41-ABC4-A9B406A06B55}"/>
              </a:ext>
            </a:extLst>
          </p:cNvPr>
          <p:cNvSpPr/>
          <p:nvPr/>
        </p:nvSpPr>
        <p:spPr>
          <a:xfrm>
            <a:off x="5545426" y="4217682"/>
            <a:ext cx="261510" cy="261510"/>
          </a:xfrm>
          <a:prstGeom prst="ellipse">
            <a:avLst/>
          </a:prstGeom>
          <a:solidFill>
            <a:srgbClr val="8E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527E84-9484-7E42-981C-622975B3F6F0}"/>
              </a:ext>
            </a:extLst>
          </p:cNvPr>
          <p:cNvSpPr/>
          <p:nvPr/>
        </p:nvSpPr>
        <p:spPr>
          <a:xfrm>
            <a:off x="5568120" y="4240376"/>
            <a:ext cx="216124" cy="216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9D7E38-DDF2-0F43-B21A-DC50BC518068}"/>
              </a:ext>
            </a:extLst>
          </p:cNvPr>
          <p:cNvSpPr/>
          <p:nvPr/>
        </p:nvSpPr>
        <p:spPr>
          <a:xfrm>
            <a:off x="9377198" y="3247843"/>
            <a:ext cx="261510" cy="26151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B8EC85-5427-584F-95AB-8E4300FEC2CA}"/>
              </a:ext>
            </a:extLst>
          </p:cNvPr>
          <p:cNvSpPr/>
          <p:nvPr/>
        </p:nvSpPr>
        <p:spPr>
          <a:xfrm>
            <a:off x="9364123" y="3234768"/>
            <a:ext cx="287662" cy="287662"/>
          </a:xfrm>
          <a:prstGeom prst="ellipse">
            <a:avLst/>
          </a:prstGeom>
          <a:solidFill>
            <a:srgbClr val="01B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4965B60-682B-6F4C-BED0-BF743D19FDBA}"/>
              </a:ext>
            </a:extLst>
          </p:cNvPr>
          <p:cNvSpPr/>
          <p:nvPr/>
        </p:nvSpPr>
        <p:spPr>
          <a:xfrm>
            <a:off x="9377198" y="3247843"/>
            <a:ext cx="261510" cy="261510"/>
          </a:xfrm>
          <a:prstGeom prst="ellipse">
            <a:avLst/>
          </a:prstGeom>
          <a:solidFill>
            <a:srgbClr val="8EE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C12497-1718-B845-913A-5C9C04AABB4B}"/>
              </a:ext>
            </a:extLst>
          </p:cNvPr>
          <p:cNvSpPr/>
          <p:nvPr/>
        </p:nvSpPr>
        <p:spPr>
          <a:xfrm>
            <a:off x="9399892" y="3270537"/>
            <a:ext cx="216124" cy="2161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969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98BF0-267C-2748-8FBA-2B756E42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338" y="3101456"/>
            <a:ext cx="5338097" cy="399998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08CA6BB-C166-E246-B972-8D4F3775EC08}"/>
              </a:ext>
            </a:extLst>
          </p:cNvPr>
          <p:cNvSpPr txBox="1"/>
          <p:nvPr/>
        </p:nvSpPr>
        <p:spPr>
          <a:xfrm>
            <a:off x="3823855" y="1432906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Data Reusability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1E84A-54D8-1148-9455-509C5EB5937C}"/>
              </a:ext>
            </a:extLst>
          </p:cNvPr>
          <p:cNvSpPr txBox="1"/>
          <p:nvPr/>
        </p:nvSpPr>
        <p:spPr>
          <a:xfrm>
            <a:off x="693389" y="2230646"/>
            <a:ext cx="172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Raw data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B4E84-619E-B44A-80B0-6CA57D3CF78B}"/>
              </a:ext>
            </a:extLst>
          </p:cNvPr>
          <p:cNvSpPr txBox="1"/>
          <p:nvPr/>
        </p:nvSpPr>
        <p:spPr>
          <a:xfrm>
            <a:off x="7964242" y="1734096"/>
            <a:ext cx="425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ES" sz="3200" dirty="0"/>
              <a:t>A lack of documentation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5C1A74-A77E-C14D-AD94-070383753524}"/>
              </a:ext>
            </a:extLst>
          </p:cNvPr>
          <p:cNvCxnSpPr>
            <a:stCxn id="46" idx="2"/>
            <a:endCxn id="35" idx="1"/>
          </p:cNvCxnSpPr>
          <p:nvPr/>
        </p:nvCxnSpPr>
        <p:spPr>
          <a:xfrm>
            <a:off x="1557376" y="2815421"/>
            <a:ext cx="521779" cy="2003039"/>
          </a:xfrm>
          <a:prstGeom prst="straightConnector1">
            <a:avLst/>
          </a:prstGeom>
          <a:ln w="57150">
            <a:solidFill>
              <a:schemeClr val="tx1">
                <a:lumMod val="90000"/>
                <a:lumOff val="1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664DBD-4CED-1849-B93B-1CB0FDDE77CD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425575" y="1917052"/>
            <a:ext cx="250607" cy="2323324"/>
          </a:xfrm>
          <a:prstGeom prst="straightConnector1">
            <a:avLst/>
          </a:prstGeom>
          <a:ln w="57150">
            <a:solidFill>
              <a:schemeClr val="tx1">
                <a:lumMod val="90000"/>
                <a:lumOff val="1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9D6B48-2EAA-CB4B-9720-88379D4EE87D}"/>
              </a:ext>
            </a:extLst>
          </p:cNvPr>
          <p:cNvCxnSpPr>
            <a:cxnSpLocks/>
          </p:cNvCxnSpPr>
          <p:nvPr/>
        </p:nvCxnSpPr>
        <p:spPr>
          <a:xfrm flipH="1">
            <a:off x="9507953" y="2224934"/>
            <a:ext cx="418417" cy="1022909"/>
          </a:xfrm>
          <a:prstGeom prst="straightConnector1">
            <a:avLst/>
          </a:prstGeom>
          <a:ln w="57150">
            <a:solidFill>
              <a:schemeClr val="tx1">
                <a:lumMod val="90000"/>
                <a:lumOff val="1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9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2.00391 -7.40741E-7 " pathEditMode="relative" rAng="0" ptsTypes="AA">
                                      <p:cBhvr>
                                        <p:cTn id="6" dur="15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9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1.99558 4.44444E-6 " pathEditMode="relative" rAng="0" ptsTypes="AA">
                                      <p:cBhvr>
                                        <p:cTn id="8" dur="16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7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2.00391 -4.44444E-6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9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2.00794 -2.22222E-6 " pathEditMode="relative" rAng="0" ptsTypes="AA">
                                      <p:cBhvr>
                                        <p:cTn id="12" dur="2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40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-1.99558 2.22222E-6 " pathEditMode="relative" rAng="0" ptsTypes="AA">
                                      <p:cBhvr>
                                        <p:cTn id="14" dur="16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7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xit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xit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xit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2.00391 1.11111E-6 " pathEditMode="relative" rAng="0" ptsTypes="AA">
                                      <p:cBhvr>
                                        <p:cTn id="76" dur="15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4" grpId="0" animBg="1"/>
      <p:bldP spid="16" grpId="0" animBg="1"/>
      <p:bldP spid="17" grpId="0" animBg="1"/>
      <p:bldP spid="18" grpId="0" animBg="1"/>
      <p:bldP spid="19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roup 798">
            <a:extLst>
              <a:ext uri="{FF2B5EF4-FFF2-40B4-BE49-F238E27FC236}">
                <a16:creationId xmlns:a16="http://schemas.microsoft.com/office/drawing/2014/main" id="{D70ACC23-B037-6E41-9B1C-A26AA7BA4A57}"/>
              </a:ext>
            </a:extLst>
          </p:cNvPr>
          <p:cNvGrpSpPr/>
          <p:nvPr/>
        </p:nvGrpSpPr>
        <p:grpSpPr>
          <a:xfrm>
            <a:off x="3976559" y="3287591"/>
            <a:ext cx="510381" cy="1360037"/>
            <a:chOff x="18710276" y="4357688"/>
            <a:chExt cx="1931988" cy="5148262"/>
          </a:xfrm>
        </p:grpSpPr>
        <p:sp>
          <p:nvSpPr>
            <p:cNvPr id="800" name="Freeform 440">
              <a:extLst>
                <a:ext uri="{FF2B5EF4-FFF2-40B4-BE49-F238E27FC236}">
                  <a16:creationId xmlns:a16="http://schemas.microsoft.com/office/drawing/2014/main" id="{77798F67-2E94-E942-A3E1-A8480C762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1" name="Freeform 441">
              <a:extLst>
                <a:ext uri="{FF2B5EF4-FFF2-40B4-BE49-F238E27FC236}">
                  <a16:creationId xmlns:a16="http://schemas.microsoft.com/office/drawing/2014/main" id="{E4D609C0-0415-FA44-9909-3430A9A4D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2" name="Freeform 442">
              <a:extLst>
                <a:ext uri="{FF2B5EF4-FFF2-40B4-BE49-F238E27FC236}">
                  <a16:creationId xmlns:a16="http://schemas.microsoft.com/office/drawing/2014/main" id="{80B80918-03A3-804F-9FB0-460611CD8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3" name="Freeform 443">
              <a:extLst>
                <a:ext uri="{FF2B5EF4-FFF2-40B4-BE49-F238E27FC236}">
                  <a16:creationId xmlns:a16="http://schemas.microsoft.com/office/drawing/2014/main" id="{2C3BA510-1A25-C54B-863D-37EF9289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4" name="Freeform 444">
              <a:extLst>
                <a:ext uri="{FF2B5EF4-FFF2-40B4-BE49-F238E27FC236}">
                  <a16:creationId xmlns:a16="http://schemas.microsoft.com/office/drawing/2014/main" id="{656EC87A-B2E9-F944-91AB-7CC73A661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5" name="Rectangle 445">
              <a:extLst>
                <a:ext uri="{FF2B5EF4-FFF2-40B4-BE49-F238E27FC236}">
                  <a16:creationId xmlns:a16="http://schemas.microsoft.com/office/drawing/2014/main" id="{3D115D5F-EEE6-794D-B092-B8640AA59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6" name="Rectangle 446">
              <a:extLst>
                <a:ext uri="{FF2B5EF4-FFF2-40B4-BE49-F238E27FC236}">
                  <a16:creationId xmlns:a16="http://schemas.microsoft.com/office/drawing/2014/main" id="{8164862C-D4FE-5147-90BC-C11CA5731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7" name="Rectangle 447">
              <a:extLst>
                <a:ext uri="{FF2B5EF4-FFF2-40B4-BE49-F238E27FC236}">
                  <a16:creationId xmlns:a16="http://schemas.microsoft.com/office/drawing/2014/main" id="{0202B972-CF74-D14B-AE8F-0617D6D60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8" name="Rectangle 448">
              <a:extLst>
                <a:ext uri="{FF2B5EF4-FFF2-40B4-BE49-F238E27FC236}">
                  <a16:creationId xmlns:a16="http://schemas.microsoft.com/office/drawing/2014/main" id="{6B99AC8D-2B3E-A246-9A9D-67264D58C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0" name="Rectangle 449">
              <a:extLst>
                <a:ext uri="{FF2B5EF4-FFF2-40B4-BE49-F238E27FC236}">
                  <a16:creationId xmlns:a16="http://schemas.microsoft.com/office/drawing/2014/main" id="{453656E9-A8A9-E94C-B87C-60DFCA035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1" name="Rectangle 450">
              <a:extLst>
                <a:ext uri="{FF2B5EF4-FFF2-40B4-BE49-F238E27FC236}">
                  <a16:creationId xmlns:a16="http://schemas.microsoft.com/office/drawing/2014/main" id="{F9A3EBD0-FFE5-E544-B31F-94EA1F5B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2" name="Oval 451">
              <a:extLst>
                <a:ext uri="{FF2B5EF4-FFF2-40B4-BE49-F238E27FC236}">
                  <a16:creationId xmlns:a16="http://schemas.microsoft.com/office/drawing/2014/main" id="{FF5B7444-ACEA-3E4C-A67A-DCC36902D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3" name="Oval 452">
              <a:extLst>
                <a:ext uri="{FF2B5EF4-FFF2-40B4-BE49-F238E27FC236}">
                  <a16:creationId xmlns:a16="http://schemas.microsoft.com/office/drawing/2014/main" id="{8FA52F4F-F3D0-5443-B41F-F7D1A7FCF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4" name="Freeform 453">
              <a:extLst>
                <a:ext uri="{FF2B5EF4-FFF2-40B4-BE49-F238E27FC236}">
                  <a16:creationId xmlns:a16="http://schemas.microsoft.com/office/drawing/2014/main" id="{05EB5021-AD1D-AF47-87F6-62D3A5757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5" name="Freeform 454">
              <a:extLst>
                <a:ext uri="{FF2B5EF4-FFF2-40B4-BE49-F238E27FC236}">
                  <a16:creationId xmlns:a16="http://schemas.microsoft.com/office/drawing/2014/main" id="{41987835-B52D-6D47-9A30-304751F2E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6" name="Rectangle 455">
              <a:extLst>
                <a:ext uri="{FF2B5EF4-FFF2-40B4-BE49-F238E27FC236}">
                  <a16:creationId xmlns:a16="http://schemas.microsoft.com/office/drawing/2014/main" id="{9A1F1E79-DB27-C942-9A32-5E937A0E9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7" name="Rectangle 456">
              <a:extLst>
                <a:ext uri="{FF2B5EF4-FFF2-40B4-BE49-F238E27FC236}">
                  <a16:creationId xmlns:a16="http://schemas.microsoft.com/office/drawing/2014/main" id="{93ACE07C-8A93-5640-8901-AD7D13F10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8" name="Rectangle 457">
              <a:extLst>
                <a:ext uri="{FF2B5EF4-FFF2-40B4-BE49-F238E27FC236}">
                  <a16:creationId xmlns:a16="http://schemas.microsoft.com/office/drawing/2014/main" id="{6231FE69-6B61-0047-9628-243F2F141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" name="Rectangle 458">
              <a:extLst>
                <a:ext uri="{FF2B5EF4-FFF2-40B4-BE49-F238E27FC236}">
                  <a16:creationId xmlns:a16="http://schemas.microsoft.com/office/drawing/2014/main" id="{8C706B52-9F45-4548-84C9-997089387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" name="Rectangle 459">
              <a:extLst>
                <a:ext uri="{FF2B5EF4-FFF2-40B4-BE49-F238E27FC236}">
                  <a16:creationId xmlns:a16="http://schemas.microsoft.com/office/drawing/2014/main" id="{A1E35F43-7188-3B41-8909-D5377F967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3" name="Rectangle 460">
              <a:extLst>
                <a:ext uri="{FF2B5EF4-FFF2-40B4-BE49-F238E27FC236}">
                  <a16:creationId xmlns:a16="http://schemas.microsoft.com/office/drawing/2014/main" id="{2CF88BA5-8A7A-B84C-8FF9-BCBA19AC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4" name="Oval 461">
              <a:extLst>
                <a:ext uri="{FF2B5EF4-FFF2-40B4-BE49-F238E27FC236}">
                  <a16:creationId xmlns:a16="http://schemas.microsoft.com/office/drawing/2014/main" id="{6B76D8E9-4E32-FC4D-B369-441DF0E7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5" name="Oval 462">
              <a:extLst>
                <a:ext uri="{FF2B5EF4-FFF2-40B4-BE49-F238E27FC236}">
                  <a16:creationId xmlns:a16="http://schemas.microsoft.com/office/drawing/2014/main" id="{B024CA2F-22C2-AE48-9A9B-C9C4568B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6" name="Freeform 463">
              <a:extLst>
                <a:ext uri="{FF2B5EF4-FFF2-40B4-BE49-F238E27FC236}">
                  <a16:creationId xmlns:a16="http://schemas.microsoft.com/office/drawing/2014/main" id="{406CC492-CEB8-0B40-80E0-C3834E7E9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7" name="Freeform 464">
              <a:extLst>
                <a:ext uri="{FF2B5EF4-FFF2-40B4-BE49-F238E27FC236}">
                  <a16:creationId xmlns:a16="http://schemas.microsoft.com/office/drawing/2014/main" id="{3174ECF8-A985-AE49-A383-06E408809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8" name="Rectangle 465">
              <a:extLst>
                <a:ext uri="{FF2B5EF4-FFF2-40B4-BE49-F238E27FC236}">
                  <a16:creationId xmlns:a16="http://schemas.microsoft.com/office/drawing/2014/main" id="{3409BED6-8D07-2049-BC37-A73F0BD0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9" name="Rectangle 466">
              <a:extLst>
                <a:ext uri="{FF2B5EF4-FFF2-40B4-BE49-F238E27FC236}">
                  <a16:creationId xmlns:a16="http://schemas.microsoft.com/office/drawing/2014/main" id="{4D793C9F-75DB-5543-B620-86EC24127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0" name="Rectangle 467">
              <a:extLst>
                <a:ext uri="{FF2B5EF4-FFF2-40B4-BE49-F238E27FC236}">
                  <a16:creationId xmlns:a16="http://schemas.microsoft.com/office/drawing/2014/main" id="{99B7FF2D-F494-AA42-A24A-3ADB91B0E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1" name="Rectangle 468">
              <a:extLst>
                <a:ext uri="{FF2B5EF4-FFF2-40B4-BE49-F238E27FC236}">
                  <a16:creationId xmlns:a16="http://schemas.microsoft.com/office/drawing/2014/main" id="{012C30D3-43B0-D04D-AFB4-D6AB14BF4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2" name="Rectangle 469">
              <a:extLst>
                <a:ext uri="{FF2B5EF4-FFF2-40B4-BE49-F238E27FC236}">
                  <a16:creationId xmlns:a16="http://schemas.microsoft.com/office/drawing/2014/main" id="{43806753-0622-2448-998B-44CB99A2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3" name="Rectangle 470">
              <a:extLst>
                <a:ext uri="{FF2B5EF4-FFF2-40B4-BE49-F238E27FC236}">
                  <a16:creationId xmlns:a16="http://schemas.microsoft.com/office/drawing/2014/main" id="{E69FBB29-FE1F-504A-B330-637DC178F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4" name="Oval 471">
              <a:extLst>
                <a:ext uri="{FF2B5EF4-FFF2-40B4-BE49-F238E27FC236}">
                  <a16:creationId xmlns:a16="http://schemas.microsoft.com/office/drawing/2014/main" id="{FDDD8692-5BA1-7C4F-A619-4F53E9AF9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5" name="Oval 472">
              <a:extLst>
                <a:ext uri="{FF2B5EF4-FFF2-40B4-BE49-F238E27FC236}">
                  <a16:creationId xmlns:a16="http://schemas.microsoft.com/office/drawing/2014/main" id="{81AAB02D-6921-324F-B4DA-35C73032D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6" name="Freeform 473">
              <a:extLst>
                <a:ext uri="{FF2B5EF4-FFF2-40B4-BE49-F238E27FC236}">
                  <a16:creationId xmlns:a16="http://schemas.microsoft.com/office/drawing/2014/main" id="{4019C358-7D00-E647-82EB-CB5682653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7" name="Freeform 474">
              <a:extLst>
                <a:ext uri="{FF2B5EF4-FFF2-40B4-BE49-F238E27FC236}">
                  <a16:creationId xmlns:a16="http://schemas.microsoft.com/office/drawing/2014/main" id="{933F95D5-EB85-4A47-A3A2-337655140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8" name="Rectangle 475">
              <a:extLst>
                <a:ext uri="{FF2B5EF4-FFF2-40B4-BE49-F238E27FC236}">
                  <a16:creationId xmlns:a16="http://schemas.microsoft.com/office/drawing/2014/main" id="{187C5E4B-4F15-ED46-97E0-6D2255E6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9" name="Rectangle 476">
              <a:extLst>
                <a:ext uri="{FF2B5EF4-FFF2-40B4-BE49-F238E27FC236}">
                  <a16:creationId xmlns:a16="http://schemas.microsoft.com/office/drawing/2014/main" id="{1B6538D8-8771-3A42-AA0F-FEB7F00D1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0" name="Rectangle 477">
              <a:extLst>
                <a:ext uri="{FF2B5EF4-FFF2-40B4-BE49-F238E27FC236}">
                  <a16:creationId xmlns:a16="http://schemas.microsoft.com/office/drawing/2014/main" id="{36A08D24-187D-6D4B-8740-7FA4C372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1" name="Rectangle 478">
              <a:extLst>
                <a:ext uri="{FF2B5EF4-FFF2-40B4-BE49-F238E27FC236}">
                  <a16:creationId xmlns:a16="http://schemas.microsoft.com/office/drawing/2014/main" id="{7D7FC802-754D-3C4C-A157-7F4951C2D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2" name="Rectangle 479">
              <a:extLst>
                <a:ext uri="{FF2B5EF4-FFF2-40B4-BE49-F238E27FC236}">
                  <a16:creationId xmlns:a16="http://schemas.microsoft.com/office/drawing/2014/main" id="{56C51FD0-7C37-1746-8543-F134DAB6E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3" name="Rectangle 480">
              <a:extLst>
                <a:ext uri="{FF2B5EF4-FFF2-40B4-BE49-F238E27FC236}">
                  <a16:creationId xmlns:a16="http://schemas.microsoft.com/office/drawing/2014/main" id="{EFE2185C-FBBF-B847-A1B6-A6F1EFAD2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4" name="Oval 481">
              <a:extLst>
                <a:ext uri="{FF2B5EF4-FFF2-40B4-BE49-F238E27FC236}">
                  <a16:creationId xmlns:a16="http://schemas.microsoft.com/office/drawing/2014/main" id="{7104D1CE-447D-2841-AFDD-74E34A3F4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5" name="Oval 482">
              <a:extLst>
                <a:ext uri="{FF2B5EF4-FFF2-40B4-BE49-F238E27FC236}">
                  <a16:creationId xmlns:a16="http://schemas.microsoft.com/office/drawing/2014/main" id="{52BBE518-DC1E-5043-ACC6-15890C9FF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Freeform 483">
              <a:extLst>
                <a:ext uri="{FF2B5EF4-FFF2-40B4-BE49-F238E27FC236}">
                  <a16:creationId xmlns:a16="http://schemas.microsoft.com/office/drawing/2014/main" id="{889D8EAB-5537-244E-A762-E51BA079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Freeform 484">
              <a:extLst>
                <a:ext uri="{FF2B5EF4-FFF2-40B4-BE49-F238E27FC236}">
                  <a16:creationId xmlns:a16="http://schemas.microsoft.com/office/drawing/2014/main" id="{2773AFAC-6904-954F-8355-BA5F4068F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8" name="Rectangle 485">
              <a:extLst>
                <a:ext uri="{FF2B5EF4-FFF2-40B4-BE49-F238E27FC236}">
                  <a16:creationId xmlns:a16="http://schemas.microsoft.com/office/drawing/2014/main" id="{1B809062-786B-E74A-AF86-96EE60FB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9" name="Rectangle 486">
              <a:extLst>
                <a:ext uri="{FF2B5EF4-FFF2-40B4-BE49-F238E27FC236}">
                  <a16:creationId xmlns:a16="http://schemas.microsoft.com/office/drawing/2014/main" id="{A670C528-345A-7D48-9E9C-C4F4BF4C7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0" name="Rectangle 487">
              <a:extLst>
                <a:ext uri="{FF2B5EF4-FFF2-40B4-BE49-F238E27FC236}">
                  <a16:creationId xmlns:a16="http://schemas.microsoft.com/office/drawing/2014/main" id="{E8424E38-D438-734D-852E-0C2FED760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1" name="Rectangle 488">
              <a:extLst>
                <a:ext uri="{FF2B5EF4-FFF2-40B4-BE49-F238E27FC236}">
                  <a16:creationId xmlns:a16="http://schemas.microsoft.com/office/drawing/2014/main" id="{4B0E8D4A-3195-AA49-8604-48D02D15B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2" name="Rectangle 489">
              <a:extLst>
                <a:ext uri="{FF2B5EF4-FFF2-40B4-BE49-F238E27FC236}">
                  <a16:creationId xmlns:a16="http://schemas.microsoft.com/office/drawing/2014/main" id="{CA7C1C5C-E73A-FE46-9842-73D977159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Rectangle 490">
              <a:extLst>
                <a:ext uri="{FF2B5EF4-FFF2-40B4-BE49-F238E27FC236}">
                  <a16:creationId xmlns:a16="http://schemas.microsoft.com/office/drawing/2014/main" id="{2AD32657-E9AE-974E-9C8C-A907A3D8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Oval 491">
              <a:extLst>
                <a:ext uri="{FF2B5EF4-FFF2-40B4-BE49-F238E27FC236}">
                  <a16:creationId xmlns:a16="http://schemas.microsoft.com/office/drawing/2014/main" id="{2D2C02EF-48B6-EA4C-ACAA-E5A6BD0FA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Oval 492">
              <a:extLst>
                <a:ext uri="{FF2B5EF4-FFF2-40B4-BE49-F238E27FC236}">
                  <a16:creationId xmlns:a16="http://schemas.microsoft.com/office/drawing/2014/main" id="{6EDA1A05-C575-2046-A38C-39A2F5EE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Freeform 493">
              <a:extLst>
                <a:ext uri="{FF2B5EF4-FFF2-40B4-BE49-F238E27FC236}">
                  <a16:creationId xmlns:a16="http://schemas.microsoft.com/office/drawing/2014/main" id="{C571EE39-4BFD-934D-8C31-7E33DE7B5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Freeform 494">
              <a:extLst>
                <a:ext uri="{FF2B5EF4-FFF2-40B4-BE49-F238E27FC236}">
                  <a16:creationId xmlns:a16="http://schemas.microsoft.com/office/drawing/2014/main" id="{6287AE5D-1FBB-FD42-B2E3-5AF961FB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Rectangle 495">
              <a:extLst>
                <a:ext uri="{FF2B5EF4-FFF2-40B4-BE49-F238E27FC236}">
                  <a16:creationId xmlns:a16="http://schemas.microsoft.com/office/drawing/2014/main" id="{BF7493AE-D1B9-0742-9C06-B0A5CDCCF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Rectangle 496">
              <a:extLst>
                <a:ext uri="{FF2B5EF4-FFF2-40B4-BE49-F238E27FC236}">
                  <a16:creationId xmlns:a16="http://schemas.microsoft.com/office/drawing/2014/main" id="{C72C2DC9-2AED-B440-A2D6-C1843DFC5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0" name="Rectangle 497">
              <a:extLst>
                <a:ext uri="{FF2B5EF4-FFF2-40B4-BE49-F238E27FC236}">
                  <a16:creationId xmlns:a16="http://schemas.microsoft.com/office/drawing/2014/main" id="{1F244EFA-6592-0747-A76C-2BDF5841A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1" name="Rectangle 498">
              <a:extLst>
                <a:ext uri="{FF2B5EF4-FFF2-40B4-BE49-F238E27FC236}">
                  <a16:creationId xmlns:a16="http://schemas.microsoft.com/office/drawing/2014/main" id="{EC208B41-1CB1-5042-8535-9E1FE60AA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2" name="Rectangle 499">
              <a:extLst>
                <a:ext uri="{FF2B5EF4-FFF2-40B4-BE49-F238E27FC236}">
                  <a16:creationId xmlns:a16="http://schemas.microsoft.com/office/drawing/2014/main" id="{67017CD2-3AA3-D442-9AD8-5A0B50E1C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3" name="Rectangle 500">
              <a:extLst>
                <a:ext uri="{FF2B5EF4-FFF2-40B4-BE49-F238E27FC236}">
                  <a16:creationId xmlns:a16="http://schemas.microsoft.com/office/drawing/2014/main" id="{FE6DD60A-C3A2-1C4A-AD5F-1761FC27F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4" name="Oval 501">
              <a:extLst>
                <a:ext uri="{FF2B5EF4-FFF2-40B4-BE49-F238E27FC236}">
                  <a16:creationId xmlns:a16="http://schemas.microsoft.com/office/drawing/2014/main" id="{166FB0F7-F343-814B-9E21-1B787E5F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Oval 502">
              <a:extLst>
                <a:ext uri="{FF2B5EF4-FFF2-40B4-BE49-F238E27FC236}">
                  <a16:creationId xmlns:a16="http://schemas.microsoft.com/office/drawing/2014/main" id="{DE624576-4CDE-4D4B-A2F6-CB38891EC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Freeform 503">
              <a:extLst>
                <a:ext uri="{FF2B5EF4-FFF2-40B4-BE49-F238E27FC236}">
                  <a16:creationId xmlns:a16="http://schemas.microsoft.com/office/drawing/2014/main" id="{82B9B7D0-D14F-4B48-A1C0-76EC181B1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Freeform 504">
              <a:extLst>
                <a:ext uri="{FF2B5EF4-FFF2-40B4-BE49-F238E27FC236}">
                  <a16:creationId xmlns:a16="http://schemas.microsoft.com/office/drawing/2014/main" id="{D990E80E-F78D-DF41-B744-AE7929764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Rectangle 505">
              <a:extLst>
                <a:ext uri="{FF2B5EF4-FFF2-40B4-BE49-F238E27FC236}">
                  <a16:creationId xmlns:a16="http://schemas.microsoft.com/office/drawing/2014/main" id="{62060EFF-58E4-9E44-90AF-497DAA1F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Rectangle 506">
              <a:extLst>
                <a:ext uri="{FF2B5EF4-FFF2-40B4-BE49-F238E27FC236}">
                  <a16:creationId xmlns:a16="http://schemas.microsoft.com/office/drawing/2014/main" id="{2D2FB996-DD10-E745-9A7A-0D0707029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Rectangle 507">
              <a:extLst>
                <a:ext uri="{FF2B5EF4-FFF2-40B4-BE49-F238E27FC236}">
                  <a16:creationId xmlns:a16="http://schemas.microsoft.com/office/drawing/2014/main" id="{7EA216F8-3D83-4A4D-907E-1DA800DE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1" name="Rectangle 508">
              <a:extLst>
                <a:ext uri="{FF2B5EF4-FFF2-40B4-BE49-F238E27FC236}">
                  <a16:creationId xmlns:a16="http://schemas.microsoft.com/office/drawing/2014/main" id="{7AF266A7-A72B-8D46-9353-7C5FDA895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2" name="Rectangle 509">
              <a:extLst>
                <a:ext uri="{FF2B5EF4-FFF2-40B4-BE49-F238E27FC236}">
                  <a16:creationId xmlns:a16="http://schemas.microsoft.com/office/drawing/2014/main" id="{9E64E518-9508-E644-B1F7-583721BCC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3" name="Rectangle 510">
              <a:extLst>
                <a:ext uri="{FF2B5EF4-FFF2-40B4-BE49-F238E27FC236}">
                  <a16:creationId xmlns:a16="http://schemas.microsoft.com/office/drawing/2014/main" id="{C0CB67D1-E469-1E4E-97CB-412965BE2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4" name="Oval 511">
              <a:extLst>
                <a:ext uri="{FF2B5EF4-FFF2-40B4-BE49-F238E27FC236}">
                  <a16:creationId xmlns:a16="http://schemas.microsoft.com/office/drawing/2014/main" id="{2F9D3E58-ECDF-7C4A-BDBC-D4450A6C5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5" name="Oval 512">
              <a:extLst>
                <a:ext uri="{FF2B5EF4-FFF2-40B4-BE49-F238E27FC236}">
                  <a16:creationId xmlns:a16="http://schemas.microsoft.com/office/drawing/2014/main" id="{37DF872E-6028-BD4E-A627-E27F61BA7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6" name="Freeform 513">
              <a:extLst>
                <a:ext uri="{FF2B5EF4-FFF2-40B4-BE49-F238E27FC236}">
                  <a16:creationId xmlns:a16="http://schemas.microsoft.com/office/drawing/2014/main" id="{8942A5B0-2FA7-D747-8C42-9B3EFB127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Freeform 514">
              <a:extLst>
                <a:ext uri="{FF2B5EF4-FFF2-40B4-BE49-F238E27FC236}">
                  <a16:creationId xmlns:a16="http://schemas.microsoft.com/office/drawing/2014/main" id="{B76FDCD6-2722-3B4E-B398-863DF8B5A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Rectangle 515">
              <a:extLst>
                <a:ext uri="{FF2B5EF4-FFF2-40B4-BE49-F238E27FC236}">
                  <a16:creationId xmlns:a16="http://schemas.microsoft.com/office/drawing/2014/main" id="{DC3D3ED4-79C6-9446-A333-C54A7392E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Rectangle 516">
              <a:extLst>
                <a:ext uri="{FF2B5EF4-FFF2-40B4-BE49-F238E27FC236}">
                  <a16:creationId xmlns:a16="http://schemas.microsoft.com/office/drawing/2014/main" id="{9291F029-E6B1-F04B-944C-9D3E0CCEC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0" name="Rectangle 517">
              <a:extLst>
                <a:ext uri="{FF2B5EF4-FFF2-40B4-BE49-F238E27FC236}">
                  <a16:creationId xmlns:a16="http://schemas.microsoft.com/office/drawing/2014/main" id="{1764633D-FD6A-9848-974C-0E50F1275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1" name="Rectangle 518">
              <a:extLst>
                <a:ext uri="{FF2B5EF4-FFF2-40B4-BE49-F238E27FC236}">
                  <a16:creationId xmlns:a16="http://schemas.microsoft.com/office/drawing/2014/main" id="{5AEF51B8-308D-DF4B-AF30-9E4873949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Rectangle 519">
              <a:extLst>
                <a:ext uri="{FF2B5EF4-FFF2-40B4-BE49-F238E27FC236}">
                  <a16:creationId xmlns:a16="http://schemas.microsoft.com/office/drawing/2014/main" id="{F942892E-97BD-7B45-8B9B-A96A69616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Rectangle 520">
              <a:extLst>
                <a:ext uri="{FF2B5EF4-FFF2-40B4-BE49-F238E27FC236}">
                  <a16:creationId xmlns:a16="http://schemas.microsoft.com/office/drawing/2014/main" id="{77F0DA04-F3AD-D041-9321-E72F518E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4" name="Oval 521">
              <a:extLst>
                <a:ext uri="{FF2B5EF4-FFF2-40B4-BE49-F238E27FC236}">
                  <a16:creationId xmlns:a16="http://schemas.microsoft.com/office/drawing/2014/main" id="{E8B1E974-D110-8249-932A-987E8ED31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5" name="Oval 522">
              <a:extLst>
                <a:ext uri="{FF2B5EF4-FFF2-40B4-BE49-F238E27FC236}">
                  <a16:creationId xmlns:a16="http://schemas.microsoft.com/office/drawing/2014/main" id="{0812BCFE-8327-E948-8E4D-ADFE7C453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6" name="Freeform 523">
              <a:extLst>
                <a:ext uri="{FF2B5EF4-FFF2-40B4-BE49-F238E27FC236}">
                  <a16:creationId xmlns:a16="http://schemas.microsoft.com/office/drawing/2014/main" id="{8B4A6E94-BA2F-C54D-8D3E-425DEEA2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7" name="Freeform 524">
              <a:extLst>
                <a:ext uri="{FF2B5EF4-FFF2-40B4-BE49-F238E27FC236}">
                  <a16:creationId xmlns:a16="http://schemas.microsoft.com/office/drawing/2014/main" id="{A4307644-C8B1-4A4B-9A6C-05D0D69D7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8" name="Rectangle 525">
              <a:extLst>
                <a:ext uri="{FF2B5EF4-FFF2-40B4-BE49-F238E27FC236}">
                  <a16:creationId xmlns:a16="http://schemas.microsoft.com/office/drawing/2014/main" id="{1EBC3EF1-B42A-EF4C-8C3A-ADEC15330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9" name="Rectangle 526">
              <a:extLst>
                <a:ext uri="{FF2B5EF4-FFF2-40B4-BE49-F238E27FC236}">
                  <a16:creationId xmlns:a16="http://schemas.microsoft.com/office/drawing/2014/main" id="{151E58AB-148B-7B4F-A9B9-EEC19BA30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0" name="Rectangle 527">
              <a:extLst>
                <a:ext uri="{FF2B5EF4-FFF2-40B4-BE49-F238E27FC236}">
                  <a16:creationId xmlns:a16="http://schemas.microsoft.com/office/drawing/2014/main" id="{7B56427B-4BF7-D247-B5E4-3CC13C3BB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1" name="Rectangle 528">
              <a:extLst>
                <a:ext uri="{FF2B5EF4-FFF2-40B4-BE49-F238E27FC236}">
                  <a16:creationId xmlns:a16="http://schemas.microsoft.com/office/drawing/2014/main" id="{4DFCD0E0-48BE-DF4A-9B76-51D6550A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2" name="Rectangle 529">
              <a:extLst>
                <a:ext uri="{FF2B5EF4-FFF2-40B4-BE49-F238E27FC236}">
                  <a16:creationId xmlns:a16="http://schemas.microsoft.com/office/drawing/2014/main" id="{2ED7CFB3-053B-2B4D-9B53-0D284FA5E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3" name="Rectangle 530">
              <a:extLst>
                <a:ext uri="{FF2B5EF4-FFF2-40B4-BE49-F238E27FC236}">
                  <a16:creationId xmlns:a16="http://schemas.microsoft.com/office/drawing/2014/main" id="{7CEA00AA-1CEE-A248-80EF-D51AF7E0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4" name="Oval 531">
              <a:extLst>
                <a:ext uri="{FF2B5EF4-FFF2-40B4-BE49-F238E27FC236}">
                  <a16:creationId xmlns:a16="http://schemas.microsoft.com/office/drawing/2014/main" id="{FD27B794-D037-C548-8FD0-DF6E9E4E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5" name="Oval 532">
              <a:extLst>
                <a:ext uri="{FF2B5EF4-FFF2-40B4-BE49-F238E27FC236}">
                  <a16:creationId xmlns:a16="http://schemas.microsoft.com/office/drawing/2014/main" id="{D6C70785-012A-D747-99C4-F797705A2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6" name="Freeform 533">
              <a:extLst>
                <a:ext uri="{FF2B5EF4-FFF2-40B4-BE49-F238E27FC236}">
                  <a16:creationId xmlns:a16="http://schemas.microsoft.com/office/drawing/2014/main" id="{5A59C41C-84A6-CE48-BD29-6BBAC25F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7" name="Freeform 534">
              <a:extLst>
                <a:ext uri="{FF2B5EF4-FFF2-40B4-BE49-F238E27FC236}">
                  <a16:creationId xmlns:a16="http://schemas.microsoft.com/office/drawing/2014/main" id="{7F5543C0-EC4A-0D44-BCC0-2648FB574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8" name="Freeform 535">
              <a:extLst>
                <a:ext uri="{FF2B5EF4-FFF2-40B4-BE49-F238E27FC236}">
                  <a16:creationId xmlns:a16="http://schemas.microsoft.com/office/drawing/2014/main" id="{DEA2D86C-CC15-6542-AA92-8EC05A3BD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9" name="Rectangle 536">
              <a:extLst>
                <a:ext uri="{FF2B5EF4-FFF2-40B4-BE49-F238E27FC236}">
                  <a16:creationId xmlns:a16="http://schemas.microsoft.com/office/drawing/2014/main" id="{057D20A2-7D36-8B43-80C3-D1266DDF2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0" name="Rectangle 537">
              <a:extLst>
                <a:ext uri="{FF2B5EF4-FFF2-40B4-BE49-F238E27FC236}">
                  <a16:creationId xmlns:a16="http://schemas.microsoft.com/office/drawing/2014/main" id="{7055A88D-C160-8B42-A4D6-037F70D19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1" name="Rectangle 538">
              <a:extLst>
                <a:ext uri="{FF2B5EF4-FFF2-40B4-BE49-F238E27FC236}">
                  <a16:creationId xmlns:a16="http://schemas.microsoft.com/office/drawing/2014/main" id="{7163E71A-0097-A84D-96D1-05B1F6DF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2" name="Rectangle 539">
              <a:extLst>
                <a:ext uri="{FF2B5EF4-FFF2-40B4-BE49-F238E27FC236}">
                  <a16:creationId xmlns:a16="http://schemas.microsoft.com/office/drawing/2014/main" id="{2FA855B2-AAA1-9941-8C0C-AC065387A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3" name="Rectangle 540">
              <a:extLst>
                <a:ext uri="{FF2B5EF4-FFF2-40B4-BE49-F238E27FC236}">
                  <a16:creationId xmlns:a16="http://schemas.microsoft.com/office/drawing/2014/main" id="{845C1BAD-8FAF-D144-B2FF-6832A749A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4" name="Rectangle 541">
              <a:extLst>
                <a:ext uri="{FF2B5EF4-FFF2-40B4-BE49-F238E27FC236}">
                  <a16:creationId xmlns:a16="http://schemas.microsoft.com/office/drawing/2014/main" id="{4843AC77-EC59-7845-85FC-B12AF6FD0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5" name="Oval 542">
              <a:extLst>
                <a:ext uri="{FF2B5EF4-FFF2-40B4-BE49-F238E27FC236}">
                  <a16:creationId xmlns:a16="http://schemas.microsoft.com/office/drawing/2014/main" id="{CCD6A1F2-E58D-5445-A5D5-5520E252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6" name="Oval 543">
              <a:extLst>
                <a:ext uri="{FF2B5EF4-FFF2-40B4-BE49-F238E27FC236}">
                  <a16:creationId xmlns:a16="http://schemas.microsoft.com/office/drawing/2014/main" id="{505ED462-87B3-4042-9538-F0EDEE09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7" name="Freeform 544">
              <a:extLst>
                <a:ext uri="{FF2B5EF4-FFF2-40B4-BE49-F238E27FC236}">
                  <a16:creationId xmlns:a16="http://schemas.microsoft.com/office/drawing/2014/main" id="{48520B2B-03A5-B245-84FA-032F5434B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8" name="Freeform 545">
              <a:extLst>
                <a:ext uri="{FF2B5EF4-FFF2-40B4-BE49-F238E27FC236}">
                  <a16:creationId xmlns:a16="http://schemas.microsoft.com/office/drawing/2014/main" id="{127DB9D0-F167-F742-A131-458DCA5FE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9" name="Rectangle 546">
              <a:extLst>
                <a:ext uri="{FF2B5EF4-FFF2-40B4-BE49-F238E27FC236}">
                  <a16:creationId xmlns:a16="http://schemas.microsoft.com/office/drawing/2014/main" id="{316148C5-1BEC-F943-A8C9-FEB33F7DA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0" name="Rectangle 547">
              <a:extLst>
                <a:ext uri="{FF2B5EF4-FFF2-40B4-BE49-F238E27FC236}">
                  <a16:creationId xmlns:a16="http://schemas.microsoft.com/office/drawing/2014/main" id="{9CE2C942-34BC-894E-A282-944736367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1" name="Rectangle 548">
              <a:extLst>
                <a:ext uri="{FF2B5EF4-FFF2-40B4-BE49-F238E27FC236}">
                  <a16:creationId xmlns:a16="http://schemas.microsoft.com/office/drawing/2014/main" id="{9C82934B-A84D-C248-9549-4CE714FD6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2" name="Rectangle 549">
              <a:extLst>
                <a:ext uri="{FF2B5EF4-FFF2-40B4-BE49-F238E27FC236}">
                  <a16:creationId xmlns:a16="http://schemas.microsoft.com/office/drawing/2014/main" id="{50FA45EB-E81F-4C47-AEE8-33E0465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3" name="Rectangle 550">
              <a:extLst>
                <a:ext uri="{FF2B5EF4-FFF2-40B4-BE49-F238E27FC236}">
                  <a16:creationId xmlns:a16="http://schemas.microsoft.com/office/drawing/2014/main" id="{1A4918D9-967B-0644-9A66-2E8ED4FF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4" name="Rectangle 551">
              <a:extLst>
                <a:ext uri="{FF2B5EF4-FFF2-40B4-BE49-F238E27FC236}">
                  <a16:creationId xmlns:a16="http://schemas.microsoft.com/office/drawing/2014/main" id="{F4BA22C6-1D6D-EC48-8018-EEEBED67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5" name="Oval 552">
              <a:extLst>
                <a:ext uri="{FF2B5EF4-FFF2-40B4-BE49-F238E27FC236}">
                  <a16:creationId xmlns:a16="http://schemas.microsoft.com/office/drawing/2014/main" id="{D48C2393-B30F-8B40-A89F-23B15A3A5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6" name="Oval 553">
              <a:extLst>
                <a:ext uri="{FF2B5EF4-FFF2-40B4-BE49-F238E27FC236}">
                  <a16:creationId xmlns:a16="http://schemas.microsoft.com/office/drawing/2014/main" id="{F01BEBC1-8175-DE41-9E67-F12DD4393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7" name="Freeform 554">
              <a:extLst>
                <a:ext uri="{FF2B5EF4-FFF2-40B4-BE49-F238E27FC236}">
                  <a16:creationId xmlns:a16="http://schemas.microsoft.com/office/drawing/2014/main" id="{3F1DBC07-015C-124D-B879-F5FC067A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8" name="Freeform 555">
              <a:extLst>
                <a:ext uri="{FF2B5EF4-FFF2-40B4-BE49-F238E27FC236}">
                  <a16:creationId xmlns:a16="http://schemas.microsoft.com/office/drawing/2014/main" id="{898E68EC-AE4E-C648-8919-C31BCE11F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9" name="Rectangle 556">
              <a:extLst>
                <a:ext uri="{FF2B5EF4-FFF2-40B4-BE49-F238E27FC236}">
                  <a16:creationId xmlns:a16="http://schemas.microsoft.com/office/drawing/2014/main" id="{00A21440-9D53-734E-A422-28F79084E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0" name="Rectangle 557">
              <a:extLst>
                <a:ext uri="{FF2B5EF4-FFF2-40B4-BE49-F238E27FC236}">
                  <a16:creationId xmlns:a16="http://schemas.microsoft.com/office/drawing/2014/main" id="{786ABA51-CEFD-8047-B961-361DBFD66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1" name="Rectangle 558">
              <a:extLst>
                <a:ext uri="{FF2B5EF4-FFF2-40B4-BE49-F238E27FC236}">
                  <a16:creationId xmlns:a16="http://schemas.microsoft.com/office/drawing/2014/main" id="{83A37332-9EB7-1442-BA42-B87CFCE40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2" name="Rectangle 559">
              <a:extLst>
                <a:ext uri="{FF2B5EF4-FFF2-40B4-BE49-F238E27FC236}">
                  <a16:creationId xmlns:a16="http://schemas.microsoft.com/office/drawing/2014/main" id="{F9540BE4-FE52-7F42-B1A4-4BC1C82B2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" name="Rectangle 560">
              <a:extLst>
                <a:ext uri="{FF2B5EF4-FFF2-40B4-BE49-F238E27FC236}">
                  <a16:creationId xmlns:a16="http://schemas.microsoft.com/office/drawing/2014/main" id="{885E83D6-196E-2845-A981-5DF1CD6AE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" name="Rectangle 561">
              <a:extLst>
                <a:ext uri="{FF2B5EF4-FFF2-40B4-BE49-F238E27FC236}">
                  <a16:creationId xmlns:a16="http://schemas.microsoft.com/office/drawing/2014/main" id="{2F1837D4-5EFC-4E45-9DDB-61B29F5E2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5" name="Oval 562">
              <a:extLst>
                <a:ext uri="{FF2B5EF4-FFF2-40B4-BE49-F238E27FC236}">
                  <a16:creationId xmlns:a16="http://schemas.microsoft.com/office/drawing/2014/main" id="{FBC4B7A0-B8E5-1542-87B5-77239D273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6" name="Oval 563">
              <a:extLst>
                <a:ext uri="{FF2B5EF4-FFF2-40B4-BE49-F238E27FC236}">
                  <a16:creationId xmlns:a16="http://schemas.microsoft.com/office/drawing/2014/main" id="{67D25AC6-51FB-0841-911B-393B515B1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7" name="Freeform 564">
              <a:extLst>
                <a:ext uri="{FF2B5EF4-FFF2-40B4-BE49-F238E27FC236}">
                  <a16:creationId xmlns:a16="http://schemas.microsoft.com/office/drawing/2014/main" id="{BC05FF83-6C01-5C41-B1B4-8FB13566C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8" name="Freeform 565">
              <a:extLst>
                <a:ext uri="{FF2B5EF4-FFF2-40B4-BE49-F238E27FC236}">
                  <a16:creationId xmlns:a16="http://schemas.microsoft.com/office/drawing/2014/main" id="{4513FFC4-FBB5-3045-9A87-0783AB715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9" name="Rectangle 566">
              <a:extLst>
                <a:ext uri="{FF2B5EF4-FFF2-40B4-BE49-F238E27FC236}">
                  <a16:creationId xmlns:a16="http://schemas.microsoft.com/office/drawing/2014/main" id="{38EB4D10-9A81-9744-9C52-FBD26D472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0" name="Rectangle 567">
              <a:extLst>
                <a:ext uri="{FF2B5EF4-FFF2-40B4-BE49-F238E27FC236}">
                  <a16:creationId xmlns:a16="http://schemas.microsoft.com/office/drawing/2014/main" id="{C7E39150-6F35-A34A-B782-13693093F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1" name="Rectangle 568">
              <a:extLst>
                <a:ext uri="{FF2B5EF4-FFF2-40B4-BE49-F238E27FC236}">
                  <a16:creationId xmlns:a16="http://schemas.microsoft.com/office/drawing/2014/main" id="{C810842A-1308-CB4A-AA54-FE32DFA39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2" name="Rectangle 569">
              <a:extLst>
                <a:ext uri="{FF2B5EF4-FFF2-40B4-BE49-F238E27FC236}">
                  <a16:creationId xmlns:a16="http://schemas.microsoft.com/office/drawing/2014/main" id="{64E4A3AF-4F38-4741-9109-91FDB2493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3" name="Rectangle 570">
              <a:extLst>
                <a:ext uri="{FF2B5EF4-FFF2-40B4-BE49-F238E27FC236}">
                  <a16:creationId xmlns:a16="http://schemas.microsoft.com/office/drawing/2014/main" id="{B99B6F99-9F4D-6343-8315-1152CB239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4" name="Rectangle 571">
              <a:extLst>
                <a:ext uri="{FF2B5EF4-FFF2-40B4-BE49-F238E27FC236}">
                  <a16:creationId xmlns:a16="http://schemas.microsoft.com/office/drawing/2014/main" id="{782BF875-E56D-294E-9E58-0D0739CE0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5" name="Oval 572">
              <a:extLst>
                <a:ext uri="{FF2B5EF4-FFF2-40B4-BE49-F238E27FC236}">
                  <a16:creationId xmlns:a16="http://schemas.microsoft.com/office/drawing/2014/main" id="{23C7DABD-37D4-F846-931A-7F6092DE8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6" name="Oval 573">
              <a:extLst>
                <a:ext uri="{FF2B5EF4-FFF2-40B4-BE49-F238E27FC236}">
                  <a16:creationId xmlns:a16="http://schemas.microsoft.com/office/drawing/2014/main" id="{DD95F76A-F693-8E4E-87E6-C0116F406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7" name="Freeform 574">
              <a:extLst>
                <a:ext uri="{FF2B5EF4-FFF2-40B4-BE49-F238E27FC236}">
                  <a16:creationId xmlns:a16="http://schemas.microsoft.com/office/drawing/2014/main" id="{C0F6EBA7-0953-F642-8FF2-E8A30A15D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8" name="Freeform 575">
              <a:extLst>
                <a:ext uri="{FF2B5EF4-FFF2-40B4-BE49-F238E27FC236}">
                  <a16:creationId xmlns:a16="http://schemas.microsoft.com/office/drawing/2014/main" id="{9B8B508B-38BB-954C-8C48-DFBD9B38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9" name="Rectangle 576">
              <a:extLst>
                <a:ext uri="{FF2B5EF4-FFF2-40B4-BE49-F238E27FC236}">
                  <a16:creationId xmlns:a16="http://schemas.microsoft.com/office/drawing/2014/main" id="{DF1751B9-43F0-E14C-B692-48360D23C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0" name="Rectangle 577">
              <a:extLst>
                <a:ext uri="{FF2B5EF4-FFF2-40B4-BE49-F238E27FC236}">
                  <a16:creationId xmlns:a16="http://schemas.microsoft.com/office/drawing/2014/main" id="{AF7A226D-AEC9-9D4D-9E44-BB8DC2E7E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1" name="Rectangle 578">
              <a:extLst>
                <a:ext uri="{FF2B5EF4-FFF2-40B4-BE49-F238E27FC236}">
                  <a16:creationId xmlns:a16="http://schemas.microsoft.com/office/drawing/2014/main" id="{07884809-E27F-8E41-BE87-0C4EB3CD6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2" name="Rectangle 579">
              <a:extLst>
                <a:ext uri="{FF2B5EF4-FFF2-40B4-BE49-F238E27FC236}">
                  <a16:creationId xmlns:a16="http://schemas.microsoft.com/office/drawing/2014/main" id="{F061B04A-104D-B74E-8E4E-EE386FB09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3" name="Rectangle 580">
              <a:extLst>
                <a:ext uri="{FF2B5EF4-FFF2-40B4-BE49-F238E27FC236}">
                  <a16:creationId xmlns:a16="http://schemas.microsoft.com/office/drawing/2014/main" id="{8AD2FC7D-02BD-6E44-AA8C-7104CE569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4" name="Rectangle 581">
              <a:extLst>
                <a:ext uri="{FF2B5EF4-FFF2-40B4-BE49-F238E27FC236}">
                  <a16:creationId xmlns:a16="http://schemas.microsoft.com/office/drawing/2014/main" id="{212C772A-4684-6F4A-A71F-FBDE07647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5" name="Oval 582">
              <a:extLst>
                <a:ext uri="{FF2B5EF4-FFF2-40B4-BE49-F238E27FC236}">
                  <a16:creationId xmlns:a16="http://schemas.microsoft.com/office/drawing/2014/main" id="{26DBE3D4-F793-8749-BE5E-953AA499E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6" name="Oval 583">
              <a:extLst>
                <a:ext uri="{FF2B5EF4-FFF2-40B4-BE49-F238E27FC236}">
                  <a16:creationId xmlns:a16="http://schemas.microsoft.com/office/drawing/2014/main" id="{AE8C896A-A6F8-2B49-A521-A0C3B0F4E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7" name="Freeform 584">
              <a:extLst>
                <a:ext uri="{FF2B5EF4-FFF2-40B4-BE49-F238E27FC236}">
                  <a16:creationId xmlns:a16="http://schemas.microsoft.com/office/drawing/2014/main" id="{89B1E341-3217-B04C-994B-FF5DE32CD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8" name="Group 947">
            <a:extLst>
              <a:ext uri="{FF2B5EF4-FFF2-40B4-BE49-F238E27FC236}">
                <a16:creationId xmlns:a16="http://schemas.microsoft.com/office/drawing/2014/main" id="{8705D358-7211-7640-BCE0-1DC753C15395}"/>
              </a:ext>
            </a:extLst>
          </p:cNvPr>
          <p:cNvGrpSpPr/>
          <p:nvPr/>
        </p:nvGrpSpPr>
        <p:grpSpPr>
          <a:xfrm>
            <a:off x="7212401" y="3382237"/>
            <a:ext cx="510381" cy="1360037"/>
            <a:chOff x="18710276" y="4357688"/>
            <a:chExt cx="1931988" cy="5148262"/>
          </a:xfrm>
        </p:grpSpPr>
        <p:sp>
          <p:nvSpPr>
            <p:cNvPr id="949" name="Freeform 440">
              <a:extLst>
                <a:ext uri="{FF2B5EF4-FFF2-40B4-BE49-F238E27FC236}">
                  <a16:creationId xmlns:a16="http://schemas.microsoft.com/office/drawing/2014/main" id="{4A1DD180-D4C9-AC42-837A-E7DB3A47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0" name="Freeform 441">
              <a:extLst>
                <a:ext uri="{FF2B5EF4-FFF2-40B4-BE49-F238E27FC236}">
                  <a16:creationId xmlns:a16="http://schemas.microsoft.com/office/drawing/2014/main" id="{DD9EA1B5-F08A-494D-A1BF-E1CEE08B9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1" name="Freeform 442">
              <a:extLst>
                <a:ext uri="{FF2B5EF4-FFF2-40B4-BE49-F238E27FC236}">
                  <a16:creationId xmlns:a16="http://schemas.microsoft.com/office/drawing/2014/main" id="{86DE4E54-86E2-AA4F-AA9A-DC2399804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2" name="Freeform 443">
              <a:extLst>
                <a:ext uri="{FF2B5EF4-FFF2-40B4-BE49-F238E27FC236}">
                  <a16:creationId xmlns:a16="http://schemas.microsoft.com/office/drawing/2014/main" id="{4989AFAF-2285-4F4B-90E4-C7F9BBECB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Freeform 444">
              <a:extLst>
                <a:ext uri="{FF2B5EF4-FFF2-40B4-BE49-F238E27FC236}">
                  <a16:creationId xmlns:a16="http://schemas.microsoft.com/office/drawing/2014/main" id="{9B98D8BA-A114-E64C-9191-F54BE36CB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4" name="Rectangle 445">
              <a:extLst>
                <a:ext uri="{FF2B5EF4-FFF2-40B4-BE49-F238E27FC236}">
                  <a16:creationId xmlns:a16="http://schemas.microsoft.com/office/drawing/2014/main" id="{49419D49-4352-A149-8B20-C27FA1A0B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5" name="Rectangle 446">
              <a:extLst>
                <a:ext uri="{FF2B5EF4-FFF2-40B4-BE49-F238E27FC236}">
                  <a16:creationId xmlns:a16="http://schemas.microsoft.com/office/drawing/2014/main" id="{0789FB92-BB98-764F-BA49-A8FAA434D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6" name="Rectangle 447">
              <a:extLst>
                <a:ext uri="{FF2B5EF4-FFF2-40B4-BE49-F238E27FC236}">
                  <a16:creationId xmlns:a16="http://schemas.microsoft.com/office/drawing/2014/main" id="{E282A23D-ADBA-0346-8DAE-EE81197CE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7" name="Rectangle 448">
              <a:extLst>
                <a:ext uri="{FF2B5EF4-FFF2-40B4-BE49-F238E27FC236}">
                  <a16:creationId xmlns:a16="http://schemas.microsoft.com/office/drawing/2014/main" id="{922D5BF7-D54D-9F41-BF24-4275207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8" name="Rectangle 449">
              <a:extLst>
                <a:ext uri="{FF2B5EF4-FFF2-40B4-BE49-F238E27FC236}">
                  <a16:creationId xmlns:a16="http://schemas.microsoft.com/office/drawing/2014/main" id="{0A6CF15F-F3C2-014F-97E3-DFBBC189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9" name="Rectangle 450">
              <a:extLst>
                <a:ext uri="{FF2B5EF4-FFF2-40B4-BE49-F238E27FC236}">
                  <a16:creationId xmlns:a16="http://schemas.microsoft.com/office/drawing/2014/main" id="{356413C2-D213-654D-AD03-7AB5579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0" name="Oval 451">
              <a:extLst>
                <a:ext uri="{FF2B5EF4-FFF2-40B4-BE49-F238E27FC236}">
                  <a16:creationId xmlns:a16="http://schemas.microsoft.com/office/drawing/2014/main" id="{A9AEC3D4-40D3-2949-BC32-B7DF781E6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1" name="Oval 452">
              <a:extLst>
                <a:ext uri="{FF2B5EF4-FFF2-40B4-BE49-F238E27FC236}">
                  <a16:creationId xmlns:a16="http://schemas.microsoft.com/office/drawing/2014/main" id="{7BA76945-7A52-6D48-9276-48B69633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2" name="Freeform 453">
              <a:extLst>
                <a:ext uri="{FF2B5EF4-FFF2-40B4-BE49-F238E27FC236}">
                  <a16:creationId xmlns:a16="http://schemas.microsoft.com/office/drawing/2014/main" id="{9ADB95A1-B78A-284C-B5C7-7496B2FD4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3" name="Freeform 454">
              <a:extLst>
                <a:ext uri="{FF2B5EF4-FFF2-40B4-BE49-F238E27FC236}">
                  <a16:creationId xmlns:a16="http://schemas.microsoft.com/office/drawing/2014/main" id="{015D1582-2901-464A-A59C-ABFD82ED4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4" name="Rectangle 455">
              <a:extLst>
                <a:ext uri="{FF2B5EF4-FFF2-40B4-BE49-F238E27FC236}">
                  <a16:creationId xmlns:a16="http://schemas.microsoft.com/office/drawing/2014/main" id="{9A3A8C1A-D4B1-D948-95A1-EA2B05C5C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5" name="Rectangle 456">
              <a:extLst>
                <a:ext uri="{FF2B5EF4-FFF2-40B4-BE49-F238E27FC236}">
                  <a16:creationId xmlns:a16="http://schemas.microsoft.com/office/drawing/2014/main" id="{7FD6DD4D-8824-9948-A553-FBBED46C9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6" name="Rectangle 457">
              <a:extLst>
                <a:ext uri="{FF2B5EF4-FFF2-40B4-BE49-F238E27FC236}">
                  <a16:creationId xmlns:a16="http://schemas.microsoft.com/office/drawing/2014/main" id="{DA884A8F-7753-B343-9220-B0B94F848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7" name="Rectangle 458">
              <a:extLst>
                <a:ext uri="{FF2B5EF4-FFF2-40B4-BE49-F238E27FC236}">
                  <a16:creationId xmlns:a16="http://schemas.microsoft.com/office/drawing/2014/main" id="{D42FA4A6-B927-DF43-8F30-768A7E03F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8" name="Rectangle 459">
              <a:extLst>
                <a:ext uri="{FF2B5EF4-FFF2-40B4-BE49-F238E27FC236}">
                  <a16:creationId xmlns:a16="http://schemas.microsoft.com/office/drawing/2014/main" id="{133BE3A4-A1A9-2E46-81D2-048643043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9" name="Rectangle 460">
              <a:extLst>
                <a:ext uri="{FF2B5EF4-FFF2-40B4-BE49-F238E27FC236}">
                  <a16:creationId xmlns:a16="http://schemas.microsoft.com/office/drawing/2014/main" id="{BCD43FEA-1D1E-9F4E-894A-0349859DF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0" name="Oval 461">
              <a:extLst>
                <a:ext uri="{FF2B5EF4-FFF2-40B4-BE49-F238E27FC236}">
                  <a16:creationId xmlns:a16="http://schemas.microsoft.com/office/drawing/2014/main" id="{6CB83F9F-974D-6747-B305-527DF4BB9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1" name="Oval 462">
              <a:extLst>
                <a:ext uri="{FF2B5EF4-FFF2-40B4-BE49-F238E27FC236}">
                  <a16:creationId xmlns:a16="http://schemas.microsoft.com/office/drawing/2014/main" id="{9755FF03-C45E-0F47-BD7A-8EFD89ABA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2" name="Freeform 463">
              <a:extLst>
                <a:ext uri="{FF2B5EF4-FFF2-40B4-BE49-F238E27FC236}">
                  <a16:creationId xmlns:a16="http://schemas.microsoft.com/office/drawing/2014/main" id="{2071B731-3D27-6347-A22C-F4FA30833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3" name="Freeform 464">
              <a:extLst>
                <a:ext uri="{FF2B5EF4-FFF2-40B4-BE49-F238E27FC236}">
                  <a16:creationId xmlns:a16="http://schemas.microsoft.com/office/drawing/2014/main" id="{586014FD-7DCA-E547-B2C7-7033DE0A2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4" name="Rectangle 465">
              <a:extLst>
                <a:ext uri="{FF2B5EF4-FFF2-40B4-BE49-F238E27FC236}">
                  <a16:creationId xmlns:a16="http://schemas.microsoft.com/office/drawing/2014/main" id="{A6E7CE6A-6394-B847-A149-163013ED6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5" name="Rectangle 466">
              <a:extLst>
                <a:ext uri="{FF2B5EF4-FFF2-40B4-BE49-F238E27FC236}">
                  <a16:creationId xmlns:a16="http://schemas.microsoft.com/office/drawing/2014/main" id="{BFA7A190-89BD-0045-BAA8-8FA8E89A1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6" name="Rectangle 467">
              <a:extLst>
                <a:ext uri="{FF2B5EF4-FFF2-40B4-BE49-F238E27FC236}">
                  <a16:creationId xmlns:a16="http://schemas.microsoft.com/office/drawing/2014/main" id="{D9D19178-9ED4-0348-B7E8-708F90D64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7" name="Rectangle 468">
              <a:extLst>
                <a:ext uri="{FF2B5EF4-FFF2-40B4-BE49-F238E27FC236}">
                  <a16:creationId xmlns:a16="http://schemas.microsoft.com/office/drawing/2014/main" id="{AF59FC52-81E8-5F46-A926-86B41F926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Rectangle 469">
              <a:extLst>
                <a:ext uri="{FF2B5EF4-FFF2-40B4-BE49-F238E27FC236}">
                  <a16:creationId xmlns:a16="http://schemas.microsoft.com/office/drawing/2014/main" id="{30167038-168D-1B4A-895C-108558C71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Rectangle 470">
              <a:extLst>
                <a:ext uri="{FF2B5EF4-FFF2-40B4-BE49-F238E27FC236}">
                  <a16:creationId xmlns:a16="http://schemas.microsoft.com/office/drawing/2014/main" id="{A667A011-47EF-9545-A273-33AA8DC9F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0" name="Oval 471">
              <a:extLst>
                <a:ext uri="{FF2B5EF4-FFF2-40B4-BE49-F238E27FC236}">
                  <a16:creationId xmlns:a16="http://schemas.microsoft.com/office/drawing/2014/main" id="{864735E8-EA12-1449-9137-D4ECA221B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1" name="Oval 472">
              <a:extLst>
                <a:ext uri="{FF2B5EF4-FFF2-40B4-BE49-F238E27FC236}">
                  <a16:creationId xmlns:a16="http://schemas.microsoft.com/office/drawing/2014/main" id="{33BD73E3-D5F5-CE4B-A361-300B526FB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2" name="Freeform 473">
              <a:extLst>
                <a:ext uri="{FF2B5EF4-FFF2-40B4-BE49-F238E27FC236}">
                  <a16:creationId xmlns:a16="http://schemas.microsoft.com/office/drawing/2014/main" id="{7E3B2564-1390-6E49-BE98-97A1F2012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3" name="Freeform 474">
              <a:extLst>
                <a:ext uri="{FF2B5EF4-FFF2-40B4-BE49-F238E27FC236}">
                  <a16:creationId xmlns:a16="http://schemas.microsoft.com/office/drawing/2014/main" id="{1D21D3E9-925B-1D43-A371-F3F52347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4" name="Rectangle 475">
              <a:extLst>
                <a:ext uri="{FF2B5EF4-FFF2-40B4-BE49-F238E27FC236}">
                  <a16:creationId xmlns:a16="http://schemas.microsoft.com/office/drawing/2014/main" id="{76B45B98-C8A1-A948-B105-05B722627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5" name="Rectangle 476">
              <a:extLst>
                <a:ext uri="{FF2B5EF4-FFF2-40B4-BE49-F238E27FC236}">
                  <a16:creationId xmlns:a16="http://schemas.microsoft.com/office/drawing/2014/main" id="{B2E1CCE9-E0B6-2F40-B49C-09B8F420D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6" name="Rectangle 477">
              <a:extLst>
                <a:ext uri="{FF2B5EF4-FFF2-40B4-BE49-F238E27FC236}">
                  <a16:creationId xmlns:a16="http://schemas.microsoft.com/office/drawing/2014/main" id="{2CEFD919-9D21-7E42-8145-A56778C3F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7" name="Rectangle 478">
              <a:extLst>
                <a:ext uri="{FF2B5EF4-FFF2-40B4-BE49-F238E27FC236}">
                  <a16:creationId xmlns:a16="http://schemas.microsoft.com/office/drawing/2014/main" id="{92D27B52-8D9F-224E-88B5-D7A1A99EC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8" name="Rectangle 479">
              <a:extLst>
                <a:ext uri="{FF2B5EF4-FFF2-40B4-BE49-F238E27FC236}">
                  <a16:creationId xmlns:a16="http://schemas.microsoft.com/office/drawing/2014/main" id="{B977FC14-3C9E-2E41-A352-2F0566E14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9" name="Rectangle 480">
              <a:extLst>
                <a:ext uri="{FF2B5EF4-FFF2-40B4-BE49-F238E27FC236}">
                  <a16:creationId xmlns:a16="http://schemas.microsoft.com/office/drawing/2014/main" id="{2B5136F0-8C50-6C44-9606-71C4C476F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0" name="Oval 481">
              <a:extLst>
                <a:ext uri="{FF2B5EF4-FFF2-40B4-BE49-F238E27FC236}">
                  <a16:creationId xmlns:a16="http://schemas.microsoft.com/office/drawing/2014/main" id="{CAFD59A3-DAAC-DA4B-AB43-DF416BF0E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1" name="Oval 482">
              <a:extLst>
                <a:ext uri="{FF2B5EF4-FFF2-40B4-BE49-F238E27FC236}">
                  <a16:creationId xmlns:a16="http://schemas.microsoft.com/office/drawing/2014/main" id="{03B12496-C39F-1442-B48C-FDCF4403D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2" name="Freeform 483">
              <a:extLst>
                <a:ext uri="{FF2B5EF4-FFF2-40B4-BE49-F238E27FC236}">
                  <a16:creationId xmlns:a16="http://schemas.microsoft.com/office/drawing/2014/main" id="{148DFF78-4B5A-4D4A-957D-93CCBF2AD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3" name="Freeform 484">
              <a:extLst>
                <a:ext uri="{FF2B5EF4-FFF2-40B4-BE49-F238E27FC236}">
                  <a16:creationId xmlns:a16="http://schemas.microsoft.com/office/drawing/2014/main" id="{6F43CA2A-8FC1-8A4F-86A9-EE7DF1D6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4" name="Rectangle 485">
              <a:extLst>
                <a:ext uri="{FF2B5EF4-FFF2-40B4-BE49-F238E27FC236}">
                  <a16:creationId xmlns:a16="http://schemas.microsoft.com/office/drawing/2014/main" id="{3F03EA0B-25BF-B640-94BD-8088ABE3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5" name="Rectangle 486">
              <a:extLst>
                <a:ext uri="{FF2B5EF4-FFF2-40B4-BE49-F238E27FC236}">
                  <a16:creationId xmlns:a16="http://schemas.microsoft.com/office/drawing/2014/main" id="{56080560-94D7-EC42-A949-900FD547D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6" name="Rectangle 487">
              <a:extLst>
                <a:ext uri="{FF2B5EF4-FFF2-40B4-BE49-F238E27FC236}">
                  <a16:creationId xmlns:a16="http://schemas.microsoft.com/office/drawing/2014/main" id="{20C04557-ACF3-FB40-987C-87DCA4028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7" name="Rectangle 488">
              <a:extLst>
                <a:ext uri="{FF2B5EF4-FFF2-40B4-BE49-F238E27FC236}">
                  <a16:creationId xmlns:a16="http://schemas.microsoft.com/office/drawing/2014/main" id="{9D1F4BF2-2D51-114B-9DAD-7E7221F5D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8" name="Rectangle 489">
              <a:extLst>
                <a:ext uri="{FF2B5EF4-FFF2-40B4-BE49-F238E27FC236}">
                  <a16:creationId xmlns:a16="http://schemas.microsoft.com/office/drawing/2014/main" id="{B3916F35-08AD-AA47-8C5F-274230095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Rectangle 490">
              <a:extLst>
                <a:ext uri="{FF2B5EF4-FFF2-40B4-BE49-F238E27FC236}">
                  <a16:creationId xmlns:a16="http://schemas.microsoft.com/office/drawing/2014/main" id="{E19B3A60-7598-C648-9BC7-202AD4A75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0" name="Oval 491">
              <a:extLst>
                <a:ext uri="{FF2B5EF4-FFF2-40B4-BE49-F238E27FC236}">
                  <a16:creationId xmlns:a16="http://schemas.microsoft.com/office/drawing/2014/main" id="{CCB4411B-032F-3C43-B8BC-88AFB5F2C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1" name="Oval 492">
              <a:extLst>
                <a:ext uri="{FF2B5EF4-FFF2-40B4-BE49-F238E27FC236}">
                  <a16:creationId xmlns:a16="http://schemas.microsoft.com/office/drawing/2014/main" id="{DF08BA20-F27B-1641-861F-9BF8E3727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2" name="Freeform 493">
              <a:extLst>
                <a:ext uri="{FF2B5EF4-FFF2-40B4-BE49-F238E27FC236}">
                  <a16:creationId xmlns:a16="http://schemas.microsoft.com/office/drawing/2014/main" id="{202BBB54-75B3-8543-A36B-C6634892A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3" name="Freeform 494">
              <a:extLst>
                <a:ext uri="{FF2B5EF4-FFF2-40B4-BE49-F238E27FC236}">
                  <a16:creationId xmlns:a16="http://schemas.microsoft.com/office/drawing/2014/main" id="{EAD2013A-8BF6-8649-A053-F6E677B54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4" name="Rectangle 495">
              <a:extLst>
                <a:ext uri="{FF2B5EF4-FFF2-40B4-BE49-F238E27FC236}">
                  <a16:creationId xmlns:a16="http://schemas.microsoft.com/office/drawing/2014/main" id="{7299F9A0-7732-304E-A6BC-32C00C21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5" name="Rectangle 496">
              <a:extLst>
                <a:ext uri="{FF2B5EF4-FFF2-40B4-BE49-F238E27FC236}">
                  <a16:creationId xmlns:a16="http://schemas.microsoft.com/office/drawing/2014/main" id="{713ED7E4-F102-CA4E-AB53-15FDFB15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6" name="Rectangle 497">
              <a:extLst>
                <a:ext uri="{FF2B5EF4-FFF2-40B4-BE49-F238E27FC236}">
                  <a16:creationId xmlns:a16="http://schemas.microsoft.com/office/drawing/2014/main" id="{C2D28BD8-D3BD-EC46-A23E-C0105C1B4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7" name="Rectangle 498">
              <a:extLst>
                <a:ext uri="{FF2B5EF4-FFF2-40B4-BE49-F238E27FC236}">
                  <a16:creationId xmlns:a16="http://schemas.microsoft.com/office/drawing/2014/main" id="{D35E8D24-2753-1D4C-92F4-FC6A2E4E6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8" name="Rectangle 499">
              <a:extLst>
                <a:ext uri="{FF2B5EF4-FFF2-40B4-BE49-F238E27FC236}">
                  <a16:creationId xmlns:a16="http://schemas.microsoft.com/office/drawing/2014/main" id="{C4F151D3-51A2-7B4F-9644-515DF907C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9" name="Rectangle 500">
              <a:extLst>
                <a:ext uri="{FF2B5EF4-FFF2-40B4-BE49-F238E27FC236}">
                  <a16:creationId xmlns:a16="http://schemas.microsoft.com/office/drawing/2014/main" id="{C3AB09C5-9D43-5440-BB87-AA6448224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0" name="Oval 501">
              <a:extLst>
                <a:ext uri="{FF2B5EF4-FFF2-40B4-BE49-F238E27FC236}">
                  <a16:creationId xmlns:a16="http://schemas.microsoft.com/office/drawing/2014/main" id="{821F6CF1-0DB6-B246-AF6D-8163FABB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1" name="Oval 502">
              <a:extLst>
                <a:ext uri="{FF2B5EF4-FFF2-40B4-BE49-F238E27FC236}">
                  <a16:creationId xmlns:a16="http://schemas.microsoft.com/office/drawing/2014/main" id="{6D2BC24D-17A2-1C48-8F9F-DD9C275AF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2" name="Freeform 503">
              <a:extLst>
                <a:ext uri="{FF2B5EF4-FFF2-40B4-BE49-F238E27FC236}">
                  <a16:creationId xmlns:a16="http://schemas.microsoft.com/office/drawing/2014/main" id="{145779A2-C286-1F49-A4BA-BDC2961E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3" name="Freeform 504">
              <a:extLst>
                <a:ext uri="{FF2B5EF4-FFF2-40B4-BE49-F238E27FC236}">
                  <a16:creationId xmlns:a16="http://schemas.microsoft.com/office/drawing/2014/main" id="{C4E0B83A-7F06-5A47-8C60-2AF35DE67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4" name="Rectangle 505">
              <a:extLst>
                <a:ext uri="{FF2B5EF4-FFF2-40B4-BE49-F238E27FC236}">
                  <a16:creationId xmlns:a16="http://schemas.microsoft.com/office/drawing/2014/main" id="{FC78B161-CB60-1F45-AAB0-73CD06D20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5" name="Rectangle 506">
              <a:extLst>
                <a:ext uri="{FF2B5EF4-FFF2-40B4-BE49-F238E27FC236}">
                  <a16:creationId xmlns:a16="http://schemas.microsoft.com/office/drawing/2014/main" id="{86586E10-34A2-7644-963C-26208E8D0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6" name="Rectangle 507">
              <a:extLst>
                <a:ext uri="{FF2B5EF4-FFF2-40B4-BE49-F238E27FC236}">
                  <a16:creationId xmlns:a16="http://schemas.microsoft.com/office/drawing/2014/main" id="{E785C5D6-58CC-774C-B5D1-01BDADFDD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7" name="Rectangle 508">
              <a:extLst>
                <a:ext uri="{FF2B5EF4-FFF2-40B4-BE49-F238E27FC236}">
                  <a16:creationId xmlns:a16="http://schemas.microsoft.com/office/drawing/2014/main" id="{8059EDE3-6885-644E-9CE5-168DA1D9E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8" name="Rectangle 509">
              <a:extLst>
                <a:ext uri="{FF2B5EF4-FFF2-40B4-BE49-F238E27FC236}">
                  <a16:creationId xmlns:a16="http://schemas.microsoft.com/office/drawing/2014/main" id="{958D3361-C71A-A747-AD96-10D6C2AA3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9" name="Rectangle 510">
              <a:extLst>
                <a:ext uri="{FF2B5EF4-FFF2-40B4-BE49-F238E27FC236}">
                  <a16:creationId xmlns:a16="http://schemas.microsoft.com/office/drawing/2014/main" id="{B6838336-1973-D542-9B60-5090741BE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0" name="Oval 511">
              <a:extLst>
                <a:ext uri="{FF2B5EF4-FFF2-40B4-BE49-F238E27FC236}">
                  <a16:creationId xmlns:a16="http://schemas.microsoft.com/office/drawing/2014/main" id="{AC5576CD-C16A-5946-8F56-841E7D493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1" name="Oval 512">
              <a:extLst>
                <a:ext uri="{FF2B5EF4-FFF2-40B4-BE49-F238E27FC236}">
                  <a16:creationId xmlns:a16="http://schemas.microsoft.com/office/drawing/2014/main" id="{55879196-802F-AC42-A2BE-47319AB9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2" name="Freeform 513">
              <a:extLst>
                <a:ext uri="{FF2B5EF4-FFF2-40B4-BE49-F238E27FC236}">
                  <a16:creationId xmlns:a16="http://schemas.microsoft.com/office/drawing/2014/main" id="{EA33934F-BDFC-D148-9C4E-8DB3C997F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3" name="Freeform 514">
              <a:extLst>
                <a:ext uri="{FF2B5EF4-FFF2-40B4-BE49-F238E27FC236}">
                  <a16:creationId xmlns:a16="http://schemas.microsoft.com/office/drawing/2014/main" id="{67771E52-0C3C-F849-A2FE-83A514F06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4" name="Rectangle 515">
              <a:extLst>
                <a:ext uri="{FF2B5EF4-FFF2-40B4-BE49-F238E27FC236}">
                  <a16:creationId xmlns:a16="http://schemas.microsoft.com/office/drawing/2014/main" id="{163B9A3B-0B02-3F48-A337-CB7AFA57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Rectangle 516">
              <a:extLst>
                <a:ext uri="{FF2B5EF4-FFF2-40B4-BE49-F238E27FC236}">
                  <a16:creationId xmlns:a16="http://schemas.microsoft.com/office/drawing/2014/main" id="{D866F476-F61C-AC4D-8647-7E26CF4D5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6" name="Rectangle 517">
              <a:extLst>
                <a:ext uri="{FF2B5EF4-FFF2-40B4-BE49-F238E27FC236}">
                  <a16:creationId xmlns:a16="http://schemas.microsoft.com/office/drawing/2014/main" id="{ECDB7ED7-44DE-6248-868D-7F10E613C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7" name="Rectangle 518">
              <a:extLst>
                <a:ext uri="{FF2B5EF4-FFF2-40B4-BE49-F238E27FC236}">
                  <a16:creationId xmlns:a16="http://schemas.microsoft.com/office/drawing/2014/main" id="{314BD9A0-DAC1-4347-8A37-CE9236AD3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8" name="Rectangle 519">
              <a:extLst>
                <a:ext uri="{FF2B5EF4-FFF2-40B4-BE49-F238E27FC236}">
                  <a16:creationId xmlns:a16="http://schemas.microsoft.com/office/drawing/2014/main" id="{67F78FC3-055E-614C-81E0-FBEB8933A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Rectangle 520">
              <a:extLst>
                <a:ext uri="{FF2B5EF4-FFF2-40B4-BE49-F238E27FC236}">
                  <a16:creationId xmlns:a16="http://schemas.microsoft.com/office/drawing/2014/main" id="{E13576FB-0DCF-844D-BC18-F7B4BADB1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0" name="Oval 521">
              <a:extLst>
                <a:ext uri="{FF2B5EF4-FFF2-40B4-BE49-F238E27FC236}">
                  <a16:creationId xmlns:a16="http://schemas.microsoft.com/office/drawing/2014/main" id="{A5022DA5-938D-014B-8D74-EA0A8C3EC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1" name="Oval 522">
              <a:extLst>
                <a:ext uri="{FF2B5EF4-FFF2-40B4-BE49-F238E27FC236}">
                  <a16:creationId xmlns:a16="http://schemas.microsoft.com/office/drawing/2014/main" id="{8C2E125E-2800-3D4A-824D-7B6E5F50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2" name="Freeform 523">
              <a:extLst>
                <a:ext uri="{FF2B5EF4-FFF2-40B4-BE49-F238E27FC236}">
                  <a16:creationId xmlns:a16="http://schemas.microsoft.com/office/drawing/2014/main" id="{B80ABA29-F556-EB44-BE3D-A33E7C4E3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Freeform 524">
              <a:extLst>
                <a:ext uri="{FF2B5EF4-FFF2-40B4-BE49-F238E27FC236}">
                  <a16:creationId xmlns:a16="http://schemas.microsoft.com/office/drawing/2014/main" id="{E7F8ECC9-48F4-A245-8B2B-DF74E711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Rectangle 525">
              <a:extLst>
                <a:ext uri="{FF2B5EF4-FFF2-40B4-BE49-F238E27FC236}">
                  <a16:creationId xmlns:a16="http://schemas.microsoft.com/office/drawing/2014/main" id="{242D186E-B529-9241-A594-3D32C643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Rectangle 526">
              <a:extLst>
                <a:ext uri="{FF2B5EF4-FFF2-40B4-BE49-F238E27FC236}">
                  <a16:creationId xmlns:a16="http://schemas.microsoft.com/office/drawing/2014/main" id="{4E8BBB2D-4F7A-9946-A3C2-338748E47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Rectangle 527">
              <a:extLst>
                <a:ext uri="{FF2B5EF4-FFF2-40B4-BE49-F238E27FC236}">
                  <a16:creationId xmlns:a16="http://schemas.microsoft.com/office/drawing/2014/main" id="{552C80D0-6EB9-6944-BB23-B06BA35E1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Rectangle 528">
              <a:extLst>
                <a:ext uri="{FF2B5EF4-FFF2-40B4-BE49-F238E27FC236}">
                  <a16:creationId xmlns:a16="http://schemas.microsoft.com/office/drawing/2014/main" id="{D0176394-B3EE-F84C-AACF-90281A0B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8" name="Rectangle 529">
              <a:extLst>
                <a:ext uri="{FF2B5EF4-FFF2-40B4-BE49-F238E27FC236}">
                  <a16:creationId xmlns:a16="http://schemas.microsoft.com/office/drawing/2014/main" id="{F2017CA9-9FF3-6B48-AD8B-CB2DED752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9" name="Rectangle 530">
              <a:extLst>
                <a:ext uri="{FF2B5EF4-FFF2-40B4-BE49-F238E27FC236}">
                  <a16:creationId xmlns:a16="http://schemas.microsoft.com/office/drawing/2014/main" id="{0225163E-464B-AC49-803D-CCE44B0D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0" name="Oval 531">
              <a:extLst>
                <a:ext uri="{FF2B5EF4-FFF2-40B4-BE49-F238E27FC236}">
                  <a16:creationId xmlns:a16="http://schemas.microsoft.com/office/drawing/2014/main" id="{0C4CE7F7-A8D5-5541-BA91-F47A4A249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1" name="Oval 532">
              <a:extLst>
                <a:ext uri="{FF2B5EF4-FFF2-40B4-BE49-F238E27FC236}">
                  <a16:creationId xmlns:a16="http://schemas.microsoft.com/office/drawing/2014/main" id="{6222E7AF-931D-FC46-8064-AD0420C3A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2" name="Freeform 533">
              <a:extLst>
                <a:ext uri="{FF2B5EF4-FFF2-40B4-BE49-F238E27FC236}">
                  <a16:creationId xmlns:a16="http://schemas.microsoft.com/office/drawing/2014/main" id="{0A4CD377-01B1-964E-8099-476E63FC7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3" name="Freeform 534">
              <a:extLst>
                <a:ext uri="{FF2B5EF4-FFF2-40B4-BE49-F238E27FC236}">
                  <a16:creationId xmlns:a16="http://schemas.microsoft.com/office/drawing/2014/main" id="{F6987A0C-8C8C-4045-8E19-D53D4A48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4" name="Freeform 535">
              <a:extLst>
                <a:ext uri="{FF2B5EF4-FFF2-40B4-BE49-F238E27FC236}">
                  <a16:creationId xmlns:a16="http://schemas.microsoft.com/office/drawing/2014/main" id="{DBE3BDB0-568A-1348-A2F5-7F9185A25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Rectangle 536">
              <a:extLst>
                <a:ext uri="{FF2B5EF4-FFF2-40B4-BE49-F238E27FC236}">
                  <a16:creationId xmlns:a16="http://schemas.microsoft.com/office/drawing/2014/main" id="{CA96DF8B-3420-784E-B7A6-AFDA09884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Rectangle 537">
              <a:extLst>
                <a:ext uri="{FF2B5EF4-FFF2-40B4-BE49-F238E27FC236}">
                  <a16:creationId xmlns:a16="http://schemas.microsoft.com/office/drawing/2014/main" id="{5174784A-2CEF-9B40-A470-86E49C67A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Rectangle 538">
              <a:extLst>
                <a:ext uri="{FF2B5EF4-FFF2-40B4-BE49-F238E27FC236}">
                  <a16:creationId xmlns:a16="http://schemas.microsoft.com/office/drawing/2014/main" id="{C6F2388C-FE55-FC46-B3E6-76311256A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Rectangle 539">
              <a:extLst>
                <a:ext uri="{FF2B5EF4-FFF2-40B4-BE49-F238E27FC236}">
                  <a16:creationId xmlns:a16="http://schemas.microsoft.com/office/drawing/2014/main" id="{78723B51-1999-B741-97F9-771AC7F9A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Rectangle 540">
              <a:extLst>
                <a:ext uri="{FF2B5EF4-FFF2-40B4-BE49-F238E27FC236}">
                  <a16:creationId xmlns:a16="http://schemas.microsoft.com/office/drawing/2014/main" id="{9FC76BFE-CA85-5940-B4B8-6B7C80895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Rectangle 541">
              <a:extLst>
                <a:ext uri="{FF2B5EF4-FFF2-40B4-BE49-F238E27FC236}">
                  <a16:creationId xmlns:a16="http://schemas.microsoft.com/office/drawing/2014/main" id="{231D17DD-4494-2748-9022-C4B8A41D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Oval 542">
              <a:extLst>
                <a:ext uri="{FF2B5EF4-FFF2-40B4-BE49-F238E27FC236}">
                  <a16:creationId xmlns:a16="http://schemas.microsoft.com/office/drawing/2014/main" id="{6BC262EC-79B8-0D43-9FC7-5E912FE99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2" name="Oval 543">
              <a:extLst>
                <a:ext uri="{FF2B5EF4-FFF2-40B4-BE49-F238E27FC236}">
                  <a16:creationId xmlns:a16="http://schemas.microsoft.com/office/drawing/2014/main" id="{8C0CA381-8A12-F449-804F-87F0490F1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3" name="Freeform 544">
              <a:extLst>
                <a:ext uri="{FF2B5EF4-FFF2-40B4-BE49-F238E27FC236}">
                  <a16:creationId xmlns:a16="http://schemas.microsoft.com/office/drawing/2014/main" id="{6B2501BF-A682-BA43-9786-061119334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4" name="Freeform 545">
              <a:extLst>
                <a:ext uri="{FF2B5EF4-FFF2-40B4-BE49-F238E27FC236}">
                  <a16:creationId xmlns:a16="http://schemas.microsoft.com/office/drawing/2014/main" id="{094DAD76-C801-EA4B-B165-9CFA51F98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5" name="Rectangle 546">
              <a:extLst>
                <a:ext uri="{FF2B5EF4-FFF2-40B4-BE49-F238E27FC236}">
                  <a16:creationId xmlns:a16="http://schemas.microsoft.com/office/drawing/2014/main" id="{C78AB3F5-C6E9-A348-A1D4-60B9D2060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6" name="Rectangle 547">
              <a:extLst>
                <a:ext uri="{FF2B5EF4-FFF2-40B4-BE49-F238E27FC236}">
                  <a16:creationId xmlns:a16="http://schemas.microsoft.com/office/drawing/2014/main" id="{0332B9E0-AB41-0C4C-AEF5-5A6A279F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7" name="Rectangle 548">
              <a:extLst>
                <a:ext uri="{FF2B5EF4-FFF2-40B4-BE49-F238E27FC236}">
                  <a16:creationId xmlns:a16="http://schemas.microsoft.com/office/drawing/2014/main" id="{C768EA5F-C499-6443-B037-6F22F6B0C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8" name="Rectangle 549">
              <a:extLst>
                <a:ext uri="{FF2B5EF4-FFF2-40B4-BE49-F238E27FC236}">
                  <a16:creationId xmlns:a16="http://schemas.microsoft.com/office/drawing/2014/main" id="{7B3436FA-997D-904C-9864-EC7FBF847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Rectangle 550">
              <a:extLst>
                <a:ext uri="{FF2B5EF4-FFF2-40B4-BE49-F238E27FC236}">
                  <a16:creationId xmlns:a16="http://schemas.microsoft.com/office/drawing/2014/main" id="{42226235-2728-E844-BD7E-15F251B2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Rectangle 551">
              <a:extLst>
                <a:ext uri="{FF2B5EF4-FFF2-40B4-BE49-F238E27FC236}">
                  <a16:creationId xmlns:a16="http://schemas.microsoft.com/office/drawing/2014/main" id="{572961AB-0021-C544-A20C-63B7DF0C2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Oval 552">
              <a:extLst>
                <a:ext uri="{FF2B5EF4-FFF2-40B4-BE49-F238E27FC236}">
                  <a16:creationId xmlns:a16="http://schemas.microsoft.com/office/drawing/2014/main" id="{AF8B84AB-03B5-5D4C-8C99-0BD0628B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Oval 553">
              <a:extLst>
                <a:ext uri="{FF2B5EF4-FFF2-40B4-BE49-F238E27FC236}">
                  <a16:creationId xmlns:a16="http://schemas.microsoft.com/office/drawing/2014/main" id="{4C6ED2A6-3FED-C644-B24F-FD707B650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3" name="Freeform 554">
              <a:extLst>
                <a:ext uri="{FF2B5EF4-FFF2-40B4-BE49-F238E27FC236}">
                  <a16:creationId xmlns:a16="http://schemas.microsoft.com/office/drawing/2014/main" id="{BA53C006-41C3-1F4E-947B-1773FFD98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4" name="Freeform 555">
              <a:extLst>
                <a:ext uri="{FF2B5EF4-FFF2-40B4-BE49-F238E27FC236}">
                  <a16:creationId xmlns:a16="http://schemas.microsoft.com/office/drawing/2014/main" id="{B833D86D-368D-BF45-BA15-1B3FE4BBB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5" name="Rectangle 556">
              <a:extLst>
                <a:ext uri="{FF2B5EF4-FFF2-40B4-BE49-F238E27FC236}">
                  <a16:creationId xmlns:a16="http://schemas.microsoft.com/office/drawing/2014/main" id="{9108D6B0-751A-E849-AAEE-0A681634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6" name="Rectangle 557">
              <a:extLst>
                <a:ext uri="{FF2B5EF4-FFF2-40B4-BE49-F238E27FC236}">
                  <a16:creationId xmlns:a16="http://schemas.microsoft.com/office/drawing/2014/main" id="{F81C8630-90AE-3044-9414-B4667AEE4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7" name="Rectangle 558">
              <a:extLst>
                <a:ext uri="{FF2B5EF4-FFF2-40B4-BE49-F238E27FC236}">
                  <a16:creationId xmlns:a16="http://schemas.microsoft.com/office/drawing/2014/main" id="{2AB0D9CE-8176-D644-A19F-CDBA33771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8" name="Rectangle 559">
              <a:extLst>
                <a:ext uri="{FF2B5EF4-FFF2-40B4-BE49-F238E27FC236}">
                  <a16:creationId xmlns:a16="http://schemas.microsoft.com/office/drawing/2014/main" id="{C18A4701-5276-8240-9591-CF3C21DA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9" name="Rectangle 560">
              <a:extLst>
                <a:ext uri="{FF2B5EF4-FFF2-40B4-BE49-F238E27FC236}">
                  <a16:creationId xmlns:a16="http://schemas.microsoft.com/office/drawing/2014/main" id="{01E5B82A-F7EE-D741-B700-6DE26B600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0" name="Rectangle 561">
              <a:extLst>
                <a:ext uri="{FF2B5EF4-FFF2-40B4-BE49-F238E27FC236}">
                  <a16:creationId xmlns:a16="http://schemas.microsoft.com/office/drawing/2014/main" id="{95B0DD3B-9C1D-294A-938D-A65D13D6C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1" name="Oval 562">
              <a:extLst>
                <a:ext uri="{FF2B5EF4-FFF2-40B4-BE49-F238E27FC236}">
                  <a16:creationId xmlns:a16="http://schemas.microsoft.com/office/drawing/2014/main" id="{3B13E280-14CB-CE4F-BCFE-F2EF7A4D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2" name="Oval 563">
              <a:extLst>
                <a:ext uri="{FF2B5EF4-FFF2-40B4-BE49-F238E27FC236}">
                  <a16:creationId xmlns:a16="http://schemas.microsoft.com/office/drawing/2014/main" id="{EB64DEC0-C585-7E45-BC31-B79D40F7B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3" name="Freeform 564">
              <a:extLst>
                <a:ext uri="{FF2B5EF4-FFF2-40B4-BE49-F238E27FC236}">
                  <a16:creationId xmlns:a16="http://schemas.microsoft.com/office/drawing/2014/main" id="{514A4A13-CECC-0247-894C-45ABAD845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4" name="Freeform 565">
              <a:extLst>
                <a:ext uri="{FF2B5EF4-FFF2-40B4-BE49-F238E27FC236}">
                  <a16:creationId xmlns:a16="http://schemas.microsoft.com/office/drawing/2014/main" id="{DD338EF0-4531-A947-9768-3E573A6BC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5" name="Rectangle 566">
              <a:extLst>
                <a:ext uri="{FF2B5EF4-FFF2-40B4-BE49-F238E27FC236}">
                  <a16:creationId xmlns:a16="http://schemas.microsoft.com/office/drawing/2014/main" id="{27B4E73D-3BA4-6E40-AF51-699C9A900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6" name="Rectangle 567">
              <a:extLst>
                <a:ext uri="{FF2B5EF4-FFF2-40B4-BE49-F238E27FC236}">
                  <a16:creationId xmlns:a16="http://schemas.microsoft.com/office/drawing/2014/main" id="{80ED43BD-923D-4643-B6D9-94AE55BB9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7" name="Rectangle 568">
              <a:extLst>
                <a:ext uri="{FF2B5EF4-FFF2-40B4-BE49-F238E27FC236}">
                  <a16:creationId xmlns:a16="http://schemas.microsoft.com/office/drawing/2014/main" id="{BAC1A370-5147-6642-90BB-7CBC7C1B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8" name="Rectangle 569">
              <a:extLst>
                <a:ext uri="{FF2B5EF4-FFF2-40B4-BE49-F238E27FC236}">
                  <a16:creationId xmlns:a16="http://schemas.microsoft.com/office/drawing/2014/main" id="{B9226F8E-D6B7-CB4E-9EAC-4AB90B9C1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9" name="Rectangle 570">
              <a:extLst>
                <a:ext uri="{FF2B5EF4-FFF2-40B4-BE49-F238E27FC236}">
                  <a16:creationId xmlns:a16="http://schemas.microsoft.com/office/drawing/2014/main" id="{EDD266D4-465D-564A-B25E-022A3D0DA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0" name="Rectangle 571">
              <a:extLst>
                <a:ext uri="{FF2B5EF4-FFF2-40B4-BE49-F238E27FC236}">
                  <a16:creationId xmlns:a16="http://schemas.microsoft.com/office/drawing/2014/main" id="{01781E75-B00F-CC40-8214-7D3A2413E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1" name="Oval 572">
              <a:extLst>
                <a:ext uri="{FF2B5EF4-FFF2-40B4-BE49-F238E27FC236}">
                  <a16:creationId xmlns:a16="http://schemas.microsoft.com/office/drawing/2014/main" id="{176901EC-BF9B-304D-9F87-07CD7EE94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2" name="Oval 573">
              <a:extLst>
                <a:ext uri="{FF2B5EF4-FFF2-40B4-BE49-F238E27FC236}">
                  <a16:creationId xmlns:a16="http://schemas.microsoft.com/office/drawing/2014/main" id="{830626D0-73DA-F546-9BA3-0248418A0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3" name="Freeform 574">
              <a:extLst>
                <a:ext uri="{FF2B5EF4-FFF2-40B4-BE49-F238E27FC236}">
                  <a16:creationId xmlns:a16="http://schemas.microsoft.com/office/drawing/2014/main" id="{1545E943-AB76-3145-AFEF-61DC8D80D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4" name="Freeform 575">
              <a:extLst>
                <a:ext uri="{FF2B5EF4-FFF2-40B4-BE49-F238E27FC236}">
                  <a16:creationId xmlns:a16="http://schemas.microsoft.com/office/drawing/2014/main" id="{6FCBD779-6309-9A46-93F3-094F8B4F4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5" name="Rectangle 576">
              <a:extLst>
                <a:ext uri="{FF2B5EF4-FFF2-40B4-BE49-F238E27FC236}">
                  <a16:creationId xmlns:a16="http://schemas.microsoft.com/office/drawing/2014/main" id="{769D0C7B-243F-5146-AC02-3EE65DF6C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6" name="Rectangle 577">
              <a:extLst>
                <a:ext uri="{FF2B5EF4-FFF2-40B4-BE49-F238E27FC236}">
                  <a16:creationId xmlns:a16="http://schemas.microsoft.com/office/drawing/2014/main" id="{E58A0DD6-B1A1-BD4F-B1C5-60A94606E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7" name="Rectangle 578">
              <a:extLst>
                <a:ext uri="{FF2B5EF4-FFF2-40B4-BE49-F238E27FC236}">
                  <a16:creationId xmlns:a16="http://schemas.microsoft.com/office/drawing/2014/main" id="{DB872831-317E-434D-A6E9-EBECB454F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8" name="Rectangle 579">
              <a:extLst>
                <a:ext uri="{FF2B5EF4-FFF2-40B4-BE49-F238E27FC236}">
                  <a16:creationId xmlns:a16="http://schemas.microsoft.com/office/drawing/2014/main" id="{66EEC01A-3BE8-EA4F-917F-29E00F762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9" name="Rectangle 580">
              <a:extLst>
                <a:ext uri="{FF2B5EF4-FFF2-40B4-BE49-F238E27FC236}">
                  <a16:creationId xmlns:a16="http://schemas.microsoft.com/office/drawing/2014/main" id="{FE51D7F2-BD4A-BF4A-8C4E-39C95E235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0" name="Rectangle 581">
              <a:extLst>
                <a:ext uri="{FF2B5EF4-FFF2-40B4-BE49-F238E27FC236}">
                  <a16:creationId xmlns:a16="http://schemas.microsoft.com/office/drawing/2014/main" id="{AD9022F6-F6D8-4743-AEC0-A7CCC94F3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1" name="Oval 582">
              <a:extLst>
                <a:ext uri="{FF2B5EF4-FFF2-40B4-BE49-F238E27FC236}">
                  <a16:creationId xmlns:a16="http://schemas.microsoft.com/office/drawing/2014/main" id="{10C59701-57DE-AA43-B45A-68724AAA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2" name="Oval 583">
              <a:extLst>
                <a:ext uri="{FF2B5EF4-FFF2-40B4-BE49-F238E27FC236}">
                  <a16:creationId xmlns:a16="http://schemas.microsoft.com/office/drawing/2014/main" id="{210B4FAA-9650-DF43-932C-D7ACEBFF2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3" name="Freeform 584">
              <a:extLst>
                <a:ext uri="{FF2B5EF4-FFF2-40B4-BE49-F238E27FC236}">
                  <a16:creationId xmlns:a16="http://schemas.microsoft.com/office/drawing/2014/main" id="{85A24CAB-8F39-1F43-95A9-E8B3FC1AC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832A4127-3E44-514D-B307-F2629185F776}"/>
              </a:ext>
            </a:extLst>
          </p:cNvPr>
          <p:cNvGrpSpPr/>
          <p:nvPr/>
        </p:nvGrpSpPr>
        <p:grpSpPr>
          <a:xfrm>
            <a:off x="5585619" y="2472256"/>
            <a:ext cx="510381" cy="1360037"/>
            <a:chOff x="18710276" y="4357688"/>
            <a:chExt cx="1931988" cy="5148262"/>
          </a:xfrm>
        </p:grpSpPr>
        <p:sp>
          <p:nvSpPr>
            <p:cNvPr id="1095" name="Freeform 440">
              <a:extLst>
                <a:ext uri="{FF2B5EF4-FFF2-40B4-BE49-F238E27FC236}">
                  <a16:creationId xmlns:a16="http://schemas.microsoft.com/office/drawing/2014/main" id="{850AC2AE-BF8D-5248-B8AC-78A17ABDE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6" name="Freeform 441">
              <a:extLst>
                <a:ext uri="{FF2B5EF4-FFF2-40B4-BE49-F238E27FC236}">
                  <a16:creationId xmlns:a16="http://schemas.microsoft.com/office/drawing/2014/main" id="{10ECEABD-42AF-CC4D-A618-5F85A77C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7" name="Freeform 442">
              <a:extLst>
                <a:ext uri="{FF2B5EF4-FFF2-40B4-BE49-F238E27FC236}">
                  <a16:creationId xmlns:a16="http://schemas.microsoft.com/office/drawing/2014/main" id="{4C926D58-476C-FC46-A81C-944880DAF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8" name="Freeform 443">
              <a:extLst>
                <a:ext uri="{FF2B5EF4-FFF2-40B4-BE49-F238E27FC236}">
                  <a16:creationId xmlns:a16="http://schemas.microsoft.com/office/drawing/2014/main" id="{E9D557E9-BDC9-C342-88DE-B4E72458F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9" name="Freeform 444">
              <a:extLst>
                <a:ext uri="{FF2B5EF4-FFF2-40B4-BE49-F238E27FC236}">
                  <a16:creationId xmlns:a16="http://schemas.microsoft.com/office/drawing/2014/main" id="{36915895-3AF2-CD4E-B5A6-3A45C3AC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0" name="Rectangle 445">
              <a:extLst>
                <a:ext uri="{FF2B5EF4-FFF2-40B4-BE49-F238E27FC236}">
                  <a16:creationId xmlns:a16="http://schemas.microsoft.com/office/drawing/2014/main" id="{9381C168-9A42-C74E-8758-552342DC1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1" name="Rectangle 446">
              <a:extLst>
                <a:ext uri="{FF2B5EF4-FFF2-40B4-BE49-F238E27FC236}">
                  <a16:creationId xmlns:a16="http://schemas.microsoft.com/office/drawing/2014/main" id="{E420CB66-9DD9-0A41-BCC6-1DBE071D0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2" name="Rectangle 447">
              <a:extLst>
                <a:ext uri="{FF2B5EF4-FFF2-40B4-BE49-F238E27FC236}">
                  <a16:creationId xmlns:a16="http://schemas.microsoft.com/office/drawing/2014/main" id="{A1EC7EDC-FE61-F24D-952E-9464975F1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3" name="Rectangle 448">
              <a:extLst>
                <a:ext uri="{FF2B5EF4-FFF2-40B4-BE49-F238E27FC236}">
                  <a16:creationId xmlns:a16="http://schemas.microsoft.com/office/drawing/2014/main" id="{3EB365A8-FACD-4A41-9174-83B4B1260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4" name="Rectangle 449">
              <a:extLst>
                <a:ext uri="{FF2B5EF4-FFF2-40B4-BE49-F238E27FC236}">
                  <a16:creationId xmlns:a16="http://schemas.microsoft.com/office/drawing/2014/main" id="{30947D0D-6061-3047-BB91-2C2817509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5" name="Rectangle 450">
              <a:extLst>
                <a:ext uri="{FF2B5EF4-FFF2-40B4-BE49-F238E27FC236}">
                  <a16:creationId xmlns:a16="http://schemas.microsoft.com/office/drawing/2014/main" id="{EDAC283E-3E40-E040-A4F4-B0A53CA6F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6" name="Oval 451">
              <a:extLst>
                <a:ext uri="{FF2B5EF4-FFF2-40B4-BE49-F238E27FC236}">
                  <a16:creationId xmlns:a16="http://schemas.microsoft.com/office/drawing/2014/main" id="{0B87C198-604C-AA4A-8094-22BF9AD99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7" name="Oval 452">
              <a:extLst>
                <a:ext uri="{FF2B5EF4-FFF2-40B4-BE49-F238E27FC236}">
                  <a16:creationId xmlns:a16="http://schemas.microsoft.com/office/drawing/2014/main" id="{35B4BC9E-BA61-E54B-B38D-947917937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8" name="Freeform 453">
              <a:extLst>
                <a:ext uri="{FF2B5EF4-FFF2-40B4-BE49-F238E27FC236}">
                  <a16:creationId xmlns:a16="http://schemas.microsoft.com/office/drawing/2014/main" id="{2219EBA3-9359-3E44-83A0-A013F350E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9" name="Freeform 454">
              <a:extLst>
                <a:ext uri="{FF2B5EF4-FFF2-40B4-BE49-F238E27FC236}">
                  <a16:creationId xmlns:a16="http://schemas.microsoft.com/office/drawing/2014/main" id="{29AADAA8-E273-564B-94FF-83DA62EEB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0" name="Rectangle 455">
              <a:extLst>
                <a:ext uri="{FF2B5EF4-FFF2-40B4-BE49-F238E27FC236}">
                  <a16:creationId xmlns:a16="http://schemas.microsoft.com/office/drawing/2014/main" id="{18EF7149-C1B8-F549-8913-4C6BBBAF7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1" name="Rectangle 456">
              <a:extLst>
                <a:ext uri="{FF2B5EF4-FFF2-40B4-BE49-F238E27FC236}">
                  <a16:creationId xmlns:a16="http://schemas.microsoft.com/office/drawing/2014/main" id="{FB4ECF0E-6326-0E41-BA64-58A676170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2" name="Rectangle 457">
              <a:extLst>
                <a:ext uri="{FF2B5EF4-FFF2-40B4-BE49-F238E27FC236}">
                  <a16:creationId xmlns:a16="http://schemas.microsoft.com/office/drawing/2014/main" id="{C5BF13B4-3C94-9649-9659-D4C666E49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3" name="Rectangle 458">
              <a:extLst>
                <a:ext uri="{FF2B5EF4-FFF2-40B4-BE49-F238E27FC236}">
                  <a16:creationId xmlns:a16="http://schemas.microsoft.com/office/drawing/2014/main" id="{385D1C78-7FFD-5440-BC92-D141A077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4" name="Rectangle 459">
              <a:extLst>
                <a:ext uri="{FF2B5EF4-FFF2-40B4-BE49-F238E27FC236}">
                  <a16:creationId xmlns:a16="http://schemas.microsoft.com/office/drawing/2014/main" id="{5B4BACDD-EBFA-F343-AC50-AAE4EC2E9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5" name="Rectangle 460">
              <a:extLst>
                <a:ext uri="{FF2B5EF4-FFF2-40B4-BE49-F238E27FC236}">
                  <a16:creationId xmlns:a16="http://schemas.microsoft.com/office/drawing/2014/main" id="{B2412DA2-22EA-1A41-8608-0260E24F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6" name="Oval 461">
              <a:extLst>
                <a:ext uri="{FF2B5EF4-FFF2-40B4-BE49-F238E27FC236}">
                  <a16:creationId xmlns:a16="http://schemas.microsoft.com/office/drawing/2014/main" id="{1D53D980-0373-A341-B1DF-C0FC680F7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7" name="Oval 462">
              <a:extLst>
                <a:ext uri="{FF2B5EF4-FFF2-40B4-BE49-F238E27FC236}">
                  <a16:creationId xmlns:a16="http://schemas.microsoft.com/office/drawing/2014/main" id="{428535B6-D9FF-7540-9EF8-03E14136F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8" name="Freeform 463">
              <a:extLst>
                <a:ext uri="{FF2B5EF4-FFF2-40B4-BE49-F238E27FC236}">
                  <a16:creationId xmlns:a16="http://schemas.microsoft.com/office/drawing/2014/main" id="{FD3EAF0E-6B2E-A244-B51F-49E153090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9" name="Freeform 464">
              <a:extLst>
                <a:ext uri="{FF2B5EF4-FFF2-40B4-BE49-F238E27FC236}">
                  <a16:creationId xmlns:a16="http://schemas.microsoft.com/office/drawing/2014/main" id="{DDFC0D76-A272-CE4B-BBC0-BF2B16F2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0" name="Rectangle 465">
              <a:extLst>
                <a:ext uri="{FF2B5EF4-FFF2-40B4-BE49-F238E27FC236}">
                  <a16:creationId xmlns:a16="http://schemas.microsoft.com/office/drawing/2014/main" id="{DE8BC0E5-81E4-1945-8E66-CBF4ACC8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1" name="Rectangle 466">
              <a:extLst>
                <a:ext uri="{FF2B5EF4-FFF2-40B4-BE49-F238E27FC236}">
                  <a16:creationId xmlns:a16="http://schemas.microsoft.com/office/drawing/2014/main" id="{AA975AC1-D75E-6E41-933B-71AAE4AEC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2" name="Rectangle 467">
              <a:extLst>
                <a:ext uri="{FF2B5EF4-FFF2-40B4-BE49-F238E27FC236}">
                  <a16:creationId xmlns:a16="http://schemas.microsoft.com/office/drawing/2014/main" id="{F17B1F2B-E0E9-4D46-8766-590DF063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3" name="Rectangle 468">
              <a:extLst>
                <a:ext uri="{FF2B5EF4-FFF2-40B4-BE49-F238E27FC236}">
                  <a16:creationId xmlns:a16="http://schemas.microsoft.com/office/drawing/2014/main" id="{4245ABDC-68EF-584C-87FB-24269A243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4" name="Rectangle 469">
              <a:extLst>
                <a:ext uri="{FF2B5EF4-FFF2-40B4-BE49-F238E27FC236}">
                  <a16:creationId xmlns:a16="http://schemas.microsoft.com/office/drawing/2014/main" id="{3D0662AE-DB5B-4F44-839C-2B1F324E1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5" name="Rectangle 470">
              <a:extLst>
                <a:ext uri="{FF2B5EF4-FFF2-40B4-BE49-F238E27FC236}">
                  <a16:creationId xmlns:a16="http://schemas.microsoft.com/office/drawing/2014/main" id="{C2BB6613-5D76-1341-A1B0-B43570901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6" name="Oval 471">
              <a:extLst>
                <a:ext uri="{FF2B5EF4-FFF2-40B4-BE49-F238E27FC236}">
                  <a16:creationId xmlns:a16="http://schemas.microsoft.com/office/drawing/2014/main" id="{345A992B-94F9-6F4E-A1E6-C9AECE997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7" name="Oval 472">
              <a:extLst>
                <a:ext uri="{FF2B5EF4-FFF2-40B4-BE49-F238E27FC236}">
                  <a16:creationId xmlns:a16="http://schemas.microsoft.com/office/drawing/2014/main" id="{375ADF9F-57A2-6546-9CD2-B3A68ED57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8" name="Freeform 473">
              <a:extLst>
                <a:ext uri="{FF2B5EF4-FFF2-40B4-BE49-F238E27FC236}">
                  <a16:creationId xmlns:a16="http://schemas.microsoft.com/office/drawing/2014/main" id="{595E3E55-5664-C846-A896-858BE437A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" name="Freeform 474">
              <a:extLst>
                <a:ext uri="{FF2B5EF4-FFF2-40B4-BE49-F238E27FC236}">
                  <a16:creationId xmlns:a16="http://schemas.microsoft.com/office/drawing/2014/main" id="{13159ACE-2D21-7D4F-8C8A-69C03CF69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0" name="Rectangle 475">
              <a:extLst>
                <a:ext uri="{FF2B5EF4-FFF2-40B4-BE49-F238E27FC236}">
                  <a16:creationId xmlns:a16="http://schemas.microsoft.com/office/drawing/2014/main" id="{84D5CCCF-E3BB-AD45-B942-7D5BCB798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1" name="Rectangle 476">
              <a:extLst>
                <a:ext uri="{FF2B5EF4-FFF2-40B4-BE49-F238E27FC236}">
                  <a16:creationId xmlns:a16="http://schemas.microsoft.com/office/drawing/2014/main" id="{9AAD3790-2D92-D048-9D6E-677BB95F4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2" name="Rectangle 477">
              <a:extLst>
                <a:ext uri="{FF2B5EF4-FFF2-40B4-BE49-F238E27FC236}">
                  <a16:creationId xmlns:a16="http://schemas.microsoft.com/office/drawing/2014/main" id="{158D2F07-BBF1-1C45-9497-71722FE39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3" name="Rectangle 478">
              <a:extLst>
                <a:ext uri="{FF2B5EF4-FFF2-40B4-BE49-F238E27FC236}">
                  <a16:creationId xmlns:a16="http://schemas.microsoft.com/office/drawing/2014/main" id="{2E2CBAA6-9E77-A349-ADCD-F1F2EC92F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4" name="Rectangle 479">
              <a:extLst>
                <a:ext uri="{FF2B5EF4-FFF2-40B4-BE49-F238E27FC236}">
                  <a16:creationId xmlns:a16="http://schemas.microsoft.com/office/drawing/2014/main" id="{8737CF3E-B593-B943-BDFB-FAB1E1D3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5" name="Rectangle 480">
              <a:extLst>
                <a:ext uri="{FF2B5EF4-FFF2-40B4-BE49-F238E27FC236}">
                  <a16:creationId xmlns:a16="http://schemas.microsoft.com/office/drawing/2014/main" id="{E968E3CA-BBA4-CE47-8A06-79185B30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6" name="Oval 481">
              <a:extLst>
                <a:ext uri="{FF2B5EF4-FFF2-40B4-BE49-F238E27FC236}">
                  <a16:creationId xmlns:a16="http://schemas.microsoft.com/office/drawing/2014/main" id="{B71B9BA5-4488-C547-B6E1-6D10BE1DE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7" name="Oval 482">
              <a:extLst>
                <a:ext uri="{FF2B5EF4-FFF2-40B4-BE49-F238E27FC236}">
                  <a16:creationId xmlns:a16="http://schemas.microsoft.com/office/drawing/2014/main" id="{2DAE464C-E748-064B-9FF4-DFFE652D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8" name="Freeform 483">
              <a:extLst>
                <a:ext uri="{FF2B5EF4-FFF2-40B4-BE49-F238E27FC236}">
                  <a16:creationId xmlns:a16="http://schemas.microsoft.com/office/drawing/2014/main" id="{1A6F6981-4CBE-474D-AD74-68F795E3E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9" name="Freeform 484">
              <a:extLst>
                <a:ext uri="{FF2B5EF4-FFF2-40B4-BE49-F238E27FC236}">
                  <a16:creationId xmlns:a16="http://schemas.microsoft.com/office/drawing/2014/main" id="{A2C9A023-3151-164E-9548-6BAFEF0F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0" name="Rectangle 485">
              <a:extLst>
                <a:ext uri="{FF2B5EF4-FFF2-40B4-BE49-F238E27FC236}">
                  <a16:creationId xmlns:a16="http://schemas.microsoft.com/office/drawing/2014/main" id="{AAE3DFA4-B7BB-A24B-B969-A169B1318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1" name="Rectangle 486">
              <a:extLst>
                <a:ext uri="{FF2B5EF4-FFF2-40B4-BE49-F238E27FC236}">
                  <a16:creationId xmlns:a16="http://schemas.microsoft.com/office/drawing/2014/main" id="{894D21F1-4783-8C49-AE3E-A112B3773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2" name="Rectangle 487">
              <a:extLst>
                <a:ext uri="{FF2B5EF4-FFF2-40B4-BE49-F238E27FC236}">
                  <a16:creationId xmlns:a16="http://schemas.microsoft.com/office/drawing/2014/main" id="{5433BC39-78B4-3D4E-8403-2E7A85A3D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3" name="Rectangle 488">
              <a:extLst>
                <a:ext uri="{FF2B5EF4-FFF2-40B4-BE49-F238E27FC236}">
                  <a16:creationId xmlns:a16="http://schemas.microsoft.com/office/drawing/2014/main" id="{313A0660-B2C7-6846-A714-AC178523E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4" name="Rectangle 489">
              <a:extLst>
                <a:ext uri="{FF2B5EF4-FFF2-40B4-BE49-F238E27FC236}">
                  <a16:creationId xmlns:a16="http://schemas.microsoft.com/office/drawing/2014/main" id="{56B69970-6800-DB44-9070-12D29B141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5" name="Rectangle 490">
              <a:extLst>
                <a:ext uri="{FF2B5EF4-FFF2-40B4-BE49-F238E27FC236}">
                  <a16:creationId xmlns:a16="http://schemas.microsoft.com/office/drawing/2014/main" id="{54FE1999-68B5-D44F-B7D5-56A116757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6" name="Oval 491">
              <a:extLst>
                <a:ext uri="{FF2B5EF4-FFF2-40B4-BE49-F238E27FC236}">
                  <a16:creationId xmlns:a16="http://schemas.microsoft.com/office/drawing/2014/main" id="{C49085AF-A465-5543-B3C3-5B762D594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7" name="Oval 492">
              <a:extLst>
                <a:ext uri="{FF2B5EF4-FFF2-40B4-BE49-F238E27FC236}">
                  <a16:creationId xmlns:a16="http://schemas.microsoft.com/office/drawing/2014/main" id="{5DA93284-84DB-AB46-9290-44D464CBB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8" name="Freeform 493">
              <a:extLst>
                <a:ext uri="{FF2B5EF4-FFF2-40B4-BE49-F238E27FC236}">
                  <a16:creationId xmlns:a16="http://schemas.microsoft.com/office/drawing/2014/main" id="{24249250-8722-7B4E-9E6B-FEE1C66C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9" name="Freeform 494">
              <a:extLst>
                <a:ext uri="{FF2B5EF4-FFF2-40B4-BE49-F238E27FC236}">
                  <a16:creationId xmlns:a16="http://schemas.microsoft.com/office/drawing/2014/main" id="{987152F3-B549-DC41-A970-993F5DB14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0" name="Rectangle 495">
              <a:extLst>
                <a:ext uri="{FF2B5EF4-FFF2-40B4-BE49-F238E27FC236}">
                  <a16:creationId xmlns:a16="http://schemas.microsoft.com/office/drawing/2014/main" id="{CFCA31BD-CC02-D545-A103-8B24DC2E6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1" name="Rectangle 496">
              <a:extLst>
                <a:ext uri="{FF2B5EF4-FFF2-40B4-BE49-F238E27FC236}">
                  <a16:creationId xmlns:a16="http://schemas.microsoft.com/office/drawing/2014/main" id="{071FAD7D-09EA-6447-9F3A-3B5EE5D4E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2" name="Rectangle 497">
              <a:extLst>
                <a:ext uri="{FF2B5EF4-FFF2-40B4-BE49-F238E27FC236}">
                  <a16:creationId xmlns:a16="http://schemas.microsoft.com/office/drawing/2014/main" id="{65EA1318-0A45-0E4D-8F9C-D4B2EEC6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3" name="Rectangle 498">
              <a:extLst>
                <a:ext uri="{FF2B5EF4-FFF2-40B4-BE49-F238E27FC236}">
                  <a16:creationId xmlns:a16="http://schemas.microsoft.com/office/drawing/2014/main" id="{25ED072D-E04C-294B-B440-D293412AC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4" name="Rectangle 499">
              <a:extLst>
                <a:ext uri="{FF2B5EF4-FFF2-40B4-BE49-F238E27FC236}">
                  <a16:creationId xmlns:a16="http://schemas.microsoft.com/office/drawing/2014/main" id="{DCFCC5E7-2FFB-3245-BBAC-2DBED68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5" name="Rectangle 500">
              <a:extLst>
                <a:ext uri="{FF2B5EF4-FFF2-40B4-BE49-F238E27FC236}">
                  <a16:creationId xmlns:a16="http://schemas.microsoft.com/office/drawing/2014/main" id="{691FDB00-7F27-2447-A898-55245E0D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6" name="Oval 501">
              <a:extLst>
                <a:ext uri="{FF2B5EF4-FFF2-40B4-BE49-F238E27FC236}">
                  <a16:creationId xmlns:a16="http://schemas.microsoft.com/office/drawing/2014/main" id="{0B2A8039-6A7B-CB48-A091-A0944EEA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7" name="Oval 502">
              <a:extLst>
                <a:ext uri="{FF2B5EF4-FFF2-40B4-BE49-F238E27FC236}">
                  <a16:creationId xmlns:a16="http://schemas.microsoft.com/office/drawing/2014/main" id="{3B036CB2-6BED-7640-9BCE-716186207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8" name="Freeform 503">
              <a:extLst>
                <a:ext uri="{FF2B5EF4-FFF2-40B4-BE49-F238E27FC236}">
                  <a16:creationId xmlns:a16="http://schemas.microsoft.com/office/drawing/2014/main" id="{A309A1A0-292C-0540-9E32-47C637E69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9" name="Freeform 504">
              <a:extLst>
                <a:ext uri="{FF2B5EF4-FFF2-40B4-BE49-F238E27FC236}">
                  <a16:creationId xmlns:a16="http://schemas.microsoft.com/office/drawing/2014/main" id="{ACE7C1BF-CA78-4D4F-BF44-176FB1B96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0" name="Rectangle 505">
              <a:extLst>
                <a:ext uri="{FF2B5EF4-FFF2-40B4-BE49-F238E27FC236}">
                  <a16:creationId xmlns:a16="http://schemas.microsoft.com/office/drawing/2014/main" id="{B09AA5FD-FFF8-9144-8DAF-084AEF4E6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1" name="Rectangle 506">
              <a:extLst>
                <a:ext uri="{FF2B5EF4-FFF2-40B4-BE49-F238E27FC236}">
                  <a16:creationId xmlns:a16="http://schemas.microsoft.com/office/drawing/2014/main" id="{5BB99D94-DE22-664F-869E-3459D674B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2" name="Rectangle 507">
              <a:extLst>
                <a:ext uri="{FF2B5EF4-FFF2-40B4-BE49-F238E27FC236}">
                  <a16:creationId xmlns:a16="http://schemas.microsoft.com/office/drawing/2014/main" id="{399BAA53-DA8B-544D-AC43-51E8DBD8B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3" name="Rectangle 508">
              <a:extLst>
                <a:ext uri="{FF2B5EF4-FFF2-40B4-BE49-F238E27FC236}">
                  <a16:creationId xmlns:a16="http://schemas.microsoft.com/office/drawing/2014/main" id="{E91859F4-79FE-A148-8793-2287DAEF6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4" name="Rectangle 509">
              <a:extLst>
                <a:ext uri="{FF2B5EF4-FFF2-40B4-BE49-F238E27FC236}">
                  <a16:creationId xmlns:a16="http://schemas.microsoft.com/office/drawing/2014/main" id="{87A48E78-20FA-1D4B-87A4-36CE4C470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5" name="Rectangle 510">
              <a:extLst>
                <a:ext uri="{FF2B5EF4-FFF2-40B4-BE49-F238E27FC236}">
                  <a16:creationId xmlns:a16="http://schemas.microsoft.com/office/drawing/2014/main" id="{EF279E07-7F6A-7147-803B-69E5DA571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6" name="Oval 511">
              <a:extLst>
                <a:ext uri="{FF2B5EF4-FFF2-40B4-BE49-F238E27FC236}">
                  <a16:creationId xmlns:a16="http://schemas.microsoft.com/office/drawing/2014/main" id="{4C792C27-FD56-C34E-8406-70B3AB148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7" name="Oval 512">
              <a:extLst>
                <a:ext uri="{FF2B5EF4-FFF2-40B4-BE49-F238E27FC236}">
                  <a16:creationId xmlns:a16="http://schemas.microsoft.com/office/drawing/2014/main" id="{23755C8D-0788-3345-8264-B55CC5EE2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8" name="Freeform 513">
              <a:extLst>
                <a:ext uri="{FF2B5EF4-FFF2-40B4-BE49-F238E27FC236}">
                  <a16:creationId xmlns:a16="http://schemas.microsoft.com/office/drawing/2014/main" id="{C9D05841-AAAE-9043-AAA9-F4852996E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9" name="Freeform 514">
              <a:extLst>
                <a:ext uri="{FF2B5EF4-FFF2-40B4-BE49-F238E27FC236}">
                  <a16:creationId xmlns:a16="http://schemas.microsoft.com/office/drawing/2014/main" id="{ADC10375-5BB4-1646-A137-51869113D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0" name="Rectangle 515">
              <a:extLst>
                <a:ext uri="{FF2B5EF4-FFF2-40B4-BE49-F238E27FC236}">
                  <a16:creationId xmlns:a16="http://schemas.microsoft.com/office/drawing/2014/main" id="{3E714AD5-DF14-3C4F-A24E-27A8DABC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1" name="Rectangle 516">
              <a:extLst>
                <a:ext uri="{FF2B5EF4-FFF2-40B4-BE49-F238E27FC236}">
                  <a16:creationId xmlns:a16="http://schemas.microsoft.com/office/drawing/2014/main" id="{F71CBAA3-9F18-9143-AAE1-534AE7F2F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2" name="Rectangle 517">
              <a:extLst>
                <a:ext uri="{FF2B5EF4-FFF2-40B4-BE49-F238E27FC236}">
                  <a16:creationId xmlns:a16="http://schemas.microsoft.com/office/drawing/2014/main" id="{FA9D932D-0B33-A646-B641-DA8BF3002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3" name="Rectangle 518">
              <a:extLst>
                <a:ext uri="{FF2B5EF4-FFF2-40B4-BE49-F238E27FC236}">
                  <a16:creationId xmlns:a16="http://schemas.microsoft.com/office/drawing/2014/main" id="{730BBFBB-9436-E54B-B7C1-77E1BDBF5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4" name="Rectangle 519">
              <a:extLst>
                <a:ext uri="{FF2B5EF4-FFF2-40B4-BE49-F238E27FC236}">
                  <a16:creationId xmlns:a16="http://schemas.microsoft.com/office/drawing/2014/main" id="{9E5C91E4-4A99-4044-9F17-D4D7FA113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5" name="Rectangle 520">
              <a:extLst>
                <a:ext uri="{FF2B5EF4-FFF2-40B4-BE49-F238E27FC236}">
                  <a16:creationId xmlns:a16="http://schemas.microsoft.com/office/drawing/2014/main" id="{F60AA581-574E-8A4F-A936-8B4FFD567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6" name="Oval 521">
              <a:extLst>
                <a:ext uri="{FF2B5EF4-FFF2-40B4-BE49-F238E27FC236}">
                  <a16:creationId xmlns:a16="http://schemas.microsoft.com/office/drawing/2014/main" id="{52D14AE9-FC15-A64D-935C-736121BD8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7" name="Oval 522">
              <a:extLst>
                <a:ext uri="{FF2B5EF4-FFF2-40B4-BE49-F238E27FC236}">
                  <a16:creationId xmlns:a16="http://schemas.microsoft.com/office/drawing/2014/main" id="{BB459888-BA70-6B4D-A155-9DF4268C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8" name="Freeform 523">
              <a:extLst>
                <a:ext uri="{FF2B5EF4-FFF2-40B4-BE49-F238E27FC236}">
                  <a16:creationId xmlns:a16="http://schemas.microsoft.com/office/drawing/2014/main" id="{4A9DFB22-E549-5F40-8866-2BD404048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9" name="Freeform 524">
              <a:extLst>
                <a:ext uri="{FF2B5EF4-FFF2-40B4-BE49-F238E27FC236}">
                  <a16:creationId xmlns:a16="http://schemas.microsoft.com/office/drawing/2014/main" id="{51B87B98-39F9-9540-9050-A4236AB88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0" name="Rectangle 525">
              <a:extLst>
                <a:ext uri="{FF2B5EF4-FFF2-40B4-BE49-F238E27FC236}">
                  <a16:creationId xmlns:a16="http://schemas.microsoft.com/office/drawing/2014/main" id="{059781D5-D3D2-9C47-BF7E-5D95C049D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1" name="Rectangle 526">
              <a:extLst>
                <a:ext uri="{FF2B5EF4-FFF2-40B4-BE49-F238E27FC236}">
                  <a16:creationId xmlns:a16="http://schemas.microsoft.com/office/drawing/2014/main" id="{6A7EDD3D-BA44-794A-A9CE-693D80A2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2" name="Rectangle 527">
              <a:extLst>
                <a:ext uri="{FF2B5EF4-FFF2-40B4-BE49-F238E27FC236}">
                  <a16:creationId xmlns:a16="http://schemas.microsoft.com/office/drawing/2014/main" id="{FD7CBE75-661D-2245-B93D-96963495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3" name="Rectangle 528">
              <a:extLst>
                <a:ext uri="{FF2B5EF4-FFF2-40B4-BE49-F238E27FC236}">
                  <a16:creationId xmlns:a16="http://schemas.microsoft.com/office/drawing/2014/main" id="{3BFD920B-B6AF-404B-BFA3-24573DC80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4" name="Rectangle 529">
              <a:extLst>
                <a:ext uri="{FF2B5EF4-FFF2-40B4-BE49-F238E27FC236}">
                  <a16:creationId xmlns:a16="http://schemas.microsoft.com/office/drawing/2014/main" id="{DF900F96-A6D4-204F-B2F1-313608E6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5" name="Rectangle 530">
              <a:extLst>
                <a:ext uri="{FF2B5EF4-FFF2-40B4-BE49-F238E27FC236}">
                  <a16:creationId xmlns:a16="http://schemas.microsoft.com/office/drawing/2014/main" id="{5C2C7EB8-9392-BE40-94AD-555845F67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6" name="Oval 531">
              <a:extLst>
                <a:ext uri="{FF2B5EF4-FFF2-40B4-BE49-F238E27FC236}">
                  <a16:creationId xmlns:a16="http://schemas.microsoft.com/office/drawing/2014/main" id="{D8DAD190-22E0-A34F-92C8-693110E7D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7" name="Oval 532">
              <a:extLst>
                <a:ext uri="{FF2B5EF4-FFF2-40B4-BE49-F238E27FC236}">
                  <a16:creationId xmlns:a16="http://schemas.microsoft.com/office/drawing/2014/main" id="{E6C9D6C4-BE82-724B-A88D-ECE04235C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8" name="Freeform 533">
              <a:extLst>
                <a:ext uri="{FF2B5EF4-FFF2-40B4-BE49-F238E27FC236}">
                  <a16:creationId xmlns:a16="http://schemas.microsoft.com/office/drawing/2014/main" id="{1CA442AA-41E3-D245-8921-D8EC9FDB6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9" name="Freeform 534">
              <a:extLst>
                <a:ext uri="{FF2B5EF4-FFF2-40B4-BE49-F238E27FC236}">
                  <a16:creationId xmlns:a16="http://schemas.microsoft.com/office/drawing/2014/main" id="{723A2D36-45D4-474A-8AE0-E3276DF34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0" name="Freeform 535">
              <a:extLst>
                <a:ext uri="{FF2B5EF4-FFF2-40B4-BE49-F238E27FC236}">
                  <a16:creationId xmlns:a16="http://schemas.microsoft.com/office/drawing/2014/main" id="{612C36BA-2E5E-314B-B259-6B0D52559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1" name="Rectangle 536">
              <a:extLst>
                <a:ext uri="{FF2B5EF4-FFF2-40B4-BE49-F238E27FC236}">
                  <a16:creationId xmlns:a16="http://schemas.microsoft.com/office/drawing/2014/main" id="{AA170FC9-35E9-9048-84F7-10D11515B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2" name="Rectangle 537">
              <a:extLst>
                <a:ext uri="{FF2B5EF4-FFF2-40B4-BE49-F238E27FC236}">
                  <a16:creationId xmlns:a16="http://schemas.microsoft.com/office/drawing/2014/main" id="{3E33BAAE-0756-D84C-A63E-268D65CE4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3" name="Rectangle 538">
              <a:extLst>
                <a:ext uri="{FF2B5EF4-FFF2-40B4-BE49-F238E27FC236}">
                  <a16:creationId xmlns:a16="http://schemas.microsoft.com/office/drawing/2014/main" id="{06DF0225-92E9-8140-9036-1220D742A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4" name="Rectangle 539">
              <a:extLst>
                <a:ext uri="{FF2B5EF4-FFF2-40B4-BE49-F238E27FC236}">
                  <a16:creationId xmlns:a16="http://schemas.microsoft.com/office/drawing/2014/main" id="{88C550F2-190E-4E4A-89BD-FA8CDE3E9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5" name="Rectangle 540">
              <a:extLst>
                <a:ext uri="{FF2B5EF4-FFF2-40B4-BE49-F238E27FC236}">
                  <a16:creationId xmlns:a16="http://schemas.microsoft.com/office/drawing/2014/main" id="{4A34F303-C32D-004B-98E8-8C90CF130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6" name="Rectangle 541">
              <a:extLst>
                <a:ext uri="{FF2B5EF4-FFF2-40B4-BE49-F238E27FC236}">
                  <a16:creationId xmlns:a16="http://schemas.microsoft.com/office/drawing/2014/main" id="{B4006D4F-583C-6D41-816A-49E76CFFC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7" name="Oval 542">
              <a:extLst>
                <a:ext uri="{FF2B5EF4-FFF2-40B4-BE49-F238E27FC236}">
                  <a16:creationId xmlns:a16="http://schemas.microsoft.com/office/drawing/2014/main" id="{0E5AECAD-FAD2-4343-9BA1-A70E8B018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8" name="Oval 543">
              <a:extLst>
                <a:ext uri="{FF2B5EF4-FFF2-40B4-BE49-F238E27FC236}">
                  <a16:creationId xmlns:a16="http://schemas.microsoft.com/office/drawing/2014/main" id="{3DF13BCE-C13A-0546-AC4D-183FB7E24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9" name="Freeform 544">
              <a:extLst>
                <a:ext uri="{FF2B5EF4-FFF2-40B4-BE49-F238E27FC236}">
                  <a16:creationId xmlns:a16="http://schemas.microsoft.com/office/drawing/2014/main" id="{57ACEE9C-3A38-1048-8645-A37C91D2D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0" name="Freeform 545">
              <a:extLst>
                <a:ext uri="{FF2B5EF4-FFF2-40B4-BE49-F238E27FC236}">
                  <a16:creationId xmlns:a16="http://schemas.microsoft.com/office/drawing/2014/main" id="{764391A1-3D15-DC49-A815-96425C71C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1" name="Rectangle 546">
              <a:extLst>
                <a:ext uri="{FF2B5EF4-FFF2-40B4-BE49-F238E27FC236}">
                  <a16:creationId xmlns:a16="http://schemas.microsoft.com/office/drawing/2014/main" id="{245682F6-761E-CB4E-A421-855C78DF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2" name="Rectangle 547">
              <a:extLst>
                <a:ext uri="{FF2B5EF4-FFF2-40B4-BE49-F238E27FC236}">
                  <a16:creationId xmlns:a16="http://schemas.microsoft.com/office/drawing/2014/main" id="{7ADB06E3-E15F-1C4B-9121-692F5E4DF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3" name="Rectangle 548">
              <a:extLst>
                <a:ext uri="{FF2B5EF4-FFF2-40B4-BE49-F238E27FC236}">
                  <a16:creationId xmlns:a16="http://schemas.microsoft.com/office/drawing/2014/main" id="{0419907A-DF3A-FA45-88A4-5CAFB6DDF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4" name="Rectangle 549">
              <a:extLst>
                <a:ext uri="{FF2B5EF4-FFF2-40B4-BE49-F238E27FC236}">
                  <a16:creationId xmlns:a16="http://schemas.microsoft.com/office/drawing/2014/main" id="{BE6C82E7-9A24-7E4C-8F9B-9DCE43950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5" name="Rectangle 550">
              <a:extLst>
                <a:ext uri="{FF2B5EF4-FFF2-40B4-BE49-F238E27FC236}">
                  <a16:creationId xmlns:a16="http://schemas.microsoft.com/office/drawing/2014/main" id="{876CE1A3-2F3A-8049-9832-9530D3749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6" name="Rectangle 551">
              <a:extLst>
                <a:ext uri="{FF2B5EF4-FFF2-40B4-BE49-F238E27FC236}">
                  <a16:creationId xmlns:a16="http://schemas.microsoft.com/office/drawing/2014/main" id="{E08BCBCE-46E0-DA4C-9A5F-C2B9B468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7" name="Oval 552">
              <a:extLst>
                <a:ext uri="{FF2B5EF4-FFF2-40B4-BE49-F238E27FC236}">
                  <a16:creationId xmlns:a16="http://schemas.microsoft.com/office/drawing/2014/main" id="{BE2EB739-862E-E84D-B047-2FE3323F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8" name="Oval 553">
              <a:extLst>
                <a:ext uri="{FF2B5EF4-FFF2-40B4-BE49-F238E27FC236}">
                  <a16:creationId xmlns:a16="http://schemas.microsoft.com/office/drawing/2014/main" id="{30D702F9-1705-284E-A5B0-5338E677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9" name="Freeform 554">
              <a:extLst>
                <a:ext uri="{FF2B5EF4-FFF2-40B4-BE49-F238E27FC236}">
                  <a16:creationId xmlns:a16="http://schemas.microsoft.com/office/drawing/2014/main" id="{D81BCBEB-4CD9-8B42-8FFF-4FC31FAD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0" name="Freeform 555">
              <a:extLst>
                <a:ext uri="{FF2B5EF4-FFF2-40B4-BE49-F238E27FC236}">
                  <a16:creationId xmlns:a16="http://schemas.microsoft.com/office/drawing/2014/main" id="{0C7178D6-8928-8845-93C2-7A8E591E6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1" name="Rectangle 556">
              <a:extLst>
                <a:ext uri="{FF2B5EF4-FFF2-40B4-BE49-F238E27FC236}">
                  <a16:creationId xmlns:a16="http://schemas.microsoft.com/office/drawing/2014/main" id="{51A2F805-B95B-2B43-AF51-2830C4228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2" name="Rectangle 557">
              <a:extLst>
                <a:ext uri="{FF2B5EF4-FFF2-40B4-BE49-F238E27FC236}">
                  <a16:creationId xmlns:a16="http://schemas.microsoft.com/office/drawing/2014/main" id="{6CACEE5E-8DBD-7F45-BCE1-387AA8DE5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3" name="Rectangle 558">
              <a:extLst>
                <a:ext uri="{FF2B5EF4-FFF2-40B4-BE49-F238E27FC236}">
                  <a16:creationId xmlns:a16="http://schemas.microsoft.com/office/drawing/2014/main" id="{AB20D0D6-EEFB-854D-876F-E59849D7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4" name="Rectangle 559">
              <a:extLst>
                <a:ext uri="{FF2B5EF4-FFF2-40B4-BE49-F238E27FC236}">
                  <a16:creationId xmlns:a16="http://schemas.microsoft.com/office/drawing/2014/main" id="{D49C3B9A-3F9B-F14A-A791-B4D73580A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5" name="Rectangle 560">
              <a:extLst>
                <a:ext uri="{FF2B5EF4-FFF2-40B4-BE49-F238E27FC236}">
                  <a16:creationId xmlns:a16="http://schemas.microsoft.com/office/drawing/2014/main" id="{A650366F-4DD3-704F-9E15-8CE8CEA88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6" name="Rectangle 561">
              <a:extLst>
                <a:ext uri="{FF2B5EF4-FFF2-40B4-BE49-F238E27FC236}">
                  <a16:creationId xmlns:a16="http://schemas.microsoft.com/office/drawing/2014/main" id="{CEB09AAB-AB2E-6E43-AC27-D8F946444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7" name="Oval 562">
              <a:extLst>
                <a:ext uri="{FF2B5EF4-FFF2-40B4-BE49-F238E27FC236}">
                  <a16:creationId xmlns:a16="http://schemas.microsoft.com/office/drawing/2014/main" id="{FB7517A6-756E-F247-A109-BC8C3CF4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8" name="Oval 563">
              <a:extLst>
                <a:ext uri="{FF2B5EF4-FFF2-40B4-BE49-F238E27FC236}">
                  <a16:creationId xmlns:a16="http://schemas.microsoft.com/office/drawing/2014/main" id="{452A01F7-6EA6-E949-964F-29662EA29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9" name="Freeform 564">
              <a:extLst>
                <a:ext uri="{FF2B5EF4-FFF2-40B4-BE49-F238E27FC236}">
                  <a16:creationId xmlns:a16="http://schemas.microsoft.com/office/drawing/2014/main" id="{75E5A266-6FBD-1D48-84AC-3F6CB8B59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0" name="Freeform 565">
              <a:extLst>
                <a:ext uri="{FF2B5EF4-FFF2-40B4-BE49-F238E27FC236}">
                  <a16:creationId xmlns:a16="http://schemas.microsoft.com/office/drawing/2014/main" id="{66CD1707-AFB2-C64C-AF9F-3423BEEB0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1" name="Rectangle 566">
              <a:extLst>
                <a:ext uri="{FF2B5EF4-FFF2-40B4-BE49-F238E27FC236}">
                  <a16:creationId xmlns:a16="http://schemas.microsoft.com/office/drawing/2014/main" id="{0456FC86-CE3B-ED40-A595-D5526C8CE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2" name="Rectangle 567">
              <a:extLst>
                <a:ext uri="{FF2B5EF4-FFF2-40B4-BE49-F238E27FC236}">
                  <a16:creationId xmlns:a16="http://schemas.microsoft.com/office/drawing/2014/main" id="{88A16C3E-4578-D741-8F8B-47FA118E3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3" name="Rectangle 568">
              <a:extLst>
                <a:ext uri="{FF2B5EF4-FFF2-40B4-BE49-F238E27FC236}">
                  <a16:creationId xmlns:a16="http://schemas.microsoft.com/office/drawing/2014/main" id="{B7E0EE43-D604-D746-B68B-9B276DFB6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4" name="Rectangle 569">
              <a:extLst>
                <a:ext uri="{FF2B5EF4-FFF2-40B4-BE49-F238E27FC236}">
                  <a16:creationId xmlns:a16="http://schemas.microsoft.com/office/drawing/2014/main" id="{3556D953-1919-0C41-AB3B-A4877C935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5" name="Rectangle 570">
              <a:extLst>
                <a:ext uri="{FF2B5EF4-FFF2-40B4-BE49-F238E27FC236}">
                  <a16:creationId xmlns:a16="http://schemas.microsoft.com/office/drawing/2014/main" id="{87983F15-8AD8-774E-9087-FA282C73F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6" name="Rectangle 571">
              <a:extLst>
                <a:ext uri="{FF2B5EF4-FFF2-40B4-BE49-F238E27FC236}">
                  <a16:creationId xmlns:a16="http://schemas.microsoft.com/office/drawing/2014/main" id="{6CC032DB-D186-7646-B0F3-6EC72189C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7" name="Oval 572">
              <a:extLst>
                <a:ext uri="{FF2B5EF4-FFF2-40B4-BE49-F238E27FC236}">
                  <a16:creationId xmlns:a16="http://schemas.microsoft.com/office/drawing/2014/main" id="{B63B52BA-3599-084F-8E2C-526004C7E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8" name="Oval 573">
              <a:extLst>
                <a:ext uri="{FF2B5EF4-FFF2-40B4-BE49-F238E27FC236}">
                  <a16:creationId xmlns:a16="http://schemas.microsoft.com/office/drawing/2014/main" id="{148AD566-BD42-C743-8940-3637EE40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9" name="Freeform 574">
              <a:extLst>
                <a:ext uri="{FF2B5EF4-FFF2-40B4-BE49-F238E27FC236}">
                  <a16:creationId xmlns:a16="http://schemas.microsoft.com/office/drawing/2014/main" id="{C23612D3-29D3-A649-9C03-48803B81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0" name="Freeform 575">
              <a:extLst>
                <a:ext uri="{FF2B5EF4-FFF2-40B4-BE49-F238E27FC236}">
                  <a16:creationId xmlns:a16="http://schemas.microsoft.com/office/drawing/2014/main" id="{AB9C15BC-72EC-6941-82A0-8D539C5A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1" name="Rectangle 576">
              <a:extLst>
                <a:ext uri="{FF2B5EF4-FFF2-40B4-BE49-F238E27FC236}">
                  <a16:creationId xmlns:a16="http://schemas.microsoft.com/office/drawing/2014/main" id="{0AAEB4C6-915B-DD45-9B33-54258CD1B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2" name="Rectangle 577">
              <a:extLst>
                <a:ext uri="{FF2B5EF4-FFF2-40B4-BE49-F238E27FC236}">
                  <a16:creationId xmlns:a16="http://schemas.microsoft.com/office/drawing/2014/main" id="{7AE0B32D-6718-254B-9C79-6DB825E96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3" name="Rectangle 578">
              <a:extLst>
                <a:ext uri="{FF2B5EF4-FFF2-40B4-BE49-F238E27FC236}">
                  <a16:creationId xmlns:a16="http://schemas.microsoft.com/office/drawing/2014/main" id="{520D446D-FEF0-F642-8656-835928D52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4" name="Rectangle 579">
              <a:extLst>
                <a:ext uri="{FF2B5EF4-FFF2-40B4-BE49-F238E27FC236}">
                  <a16:creationId xmlns:a16="http://schemas.microsoft.com/office/drawing/2014/main" id="{5C53E6A2-F138-C24C-9E9F-33B9AE87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5" name="Rectangle 580">
              <a:extLst>
                <a:ext uri="{FF2B5EF4-FFF2-40B4-BE49-F238E27FC236}">
                  <a16:creationId xmlns:a16="http://schemas.microsoft.com/office/drawing/2014/main" id="{63549798-4399-9D4A-B61D-FCD27B9AB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6" name="Rectangle 581">
              <a:extLst>
                <a:ext uri="{FF2B5EF4-FFF2-40B4-BE49-F238E27FC236}">
                  <a16:creationId xmlns:a16="http://schemas.microsoft.com/office/drawing/2014/main" id="{199753E1-876E-1A4A-B557-00BD21E5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7" name="Oval 582">
              <a:extLst>
                <a:ext uri="{FF2B5EF4-FFF2-40B4-BE49-F238E27FC236}">
                  <a16:creationId xmlns:a16="http://schemas.microsoft.com/office/drawing/2014/main" id="{43653676-9E2C-3D46-AADC-14BBC7CC9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8" name="Oval 583">
              <a:extLst>
                <a:ext uri="{FF2B5EF4-FFF2-40B4-BE49-F238E27FC236}">
                  <a16:creationId xmlns:a16="http://schemas.microsoft.com/office/drawing/2014/main" id="{81B8154D-270E-614B-B464-E59433F6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9" name="Freeform 584">
              <a:extLst>
                <a:ext uri="{FF2B5EF4-FFF2-40B4-BE49-F238E27FC236}">
                  <a16:creationId xmlns:a16="http://schemas.microsoft.com/office/drawing/2014/main" id="{3399CF69-C999-074C-A43D-1BB4208C4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658825E2-3A2B-FD4C-99A2-0A61FAEA9691}"/>
              </a:ext>
            </a:extLst>
          </p:cNvPr>
          <p:cNvGrpSpPr/>
          <p:nvPr/>
        </p:nvGrpSpPr>
        <p:grpSpPr>
          <a:xfrm>
            <a:off x="1991852" y="2623235"/>
            <a:ext cx="510381" cy="1360037"/>
            <a:chOff x="18710276" y="4357688"/>
            <a:chExt cx="1931988" cy="5148262"/>
          </a:xfrm>
        </p:grpSpPr>
        <p:sp>
          <p:nvSpPr>
            <p:cNvPr id="1241" name="Freeform 440">
              <a:extLst>
                <a:ext uri="{FF2B5EF4-FFF2-40B4-BE49-F238E27FC236}">
                  <a16:creationId xmlns:a16="http://schemas.microsoft.com/office/drawing/2014/main" id="{AE080855-700E-CB4F-A69A-DDF3470F1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2" name="Freeform 441">
              <a:extLst>
                <a:ext uri="{FF2B5EF4-FFF2-40B4-BE49-F238E27FC236}">
                  <a16:creationId xmlns:a16="http://schemas.microsoft.com/office/drawing/2014/main" id="{16E1DCA9-EC58-DC45-A3F1-895F9D85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3" name="Freeform 442">
              <a:extLst>
                <a:ext uri="{FF2B5EF4-FFF2-40B4-BE49-F238E27FC236}">
                  <a16:creationId xmlns:a16="http://schemas.microsoft.com/office/drawing/2014/main" id="{059DEE0C-800F-4E46-87F8-A27D38226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4" name="Freeform 443">
              <a:extLst>
                <a:ext uri="{FF2B5EF4-FFF2-40B4-BE49-F238E27FC236}">
                  <a16:creationId xmlns:a16="http://schemas.microsoft.com/office/drawing/2014/main" id="{BFD3836A-1611-B243-8399-87E301725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5" name="Freeform 444">
              <a:extLst>
                <a:ext uri="{FF2B5EF4-FFF2-40B4-BE49-F238E27FC236}">
                  <a16:creationId xmlns:a16="http://schemas.microsoft.com/office/drawing/2014/main" id="{74BFDDC4-3A25-174A-9639-B3DE4EEB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6" name="Rectangle 445">
              <a:extLst>
                <a:ext uri="{FF2B5EF4-FFF2-40B4-BE49-F238E27FC236}">
                  <a16:creationId xmlns:a16="http://schemas.microsoft.com/office/drawing/2014/main" id="{99DD0B4B-36D6-1C4E-890A-4598F7AEB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7" name="Rectangle 446">
              <a:extLst>
                <a:ext uri="{FF2B5EF4-FFF2-40B4-BE49-F238E27FC236}">
                  <a16:creationId xmlns:a16="http://schemas.microsoft.com/office/drawing/2014/main" id="{10620EC5-1BF9-BD4D-B4F2-2B941C074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8" name="Rectangle 447">
              <a:extLst>
                <a:ext uri="{FF2B5EF4-FFF2-40B4-BE49-F238E27FC236}">
                  <a16:creationId xmlns:a16="http://schemas.microsoft.com/office/drawing/2014/main" id="{BADF5E7B-7DA6-CF4A-9644-C2979E46A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9" name="Rectangle 448">
              <a:extLst>
                <a:ext uri="{FF2B5EF4-FFF2-40B4-BE49-F238E27FC236}">
                  <a16:creationId xmlns:a16="http://schemas.microsoft.com/office/drawing/2014/main" id="{9EA6AC72-3246-5E4C-AE48-07443DFB4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0" name="Rectangle 449">
              <a:extLst>
                <a:ext uri="{FF2B5EF4-FFF2-40B4-BE49-F238E27FC236}">
                  <a16:creationId xmlns:a16="http://schemas.microsoft.com/office/drawing/2014/main" id="{6327D392-839B-CD42-86B2-65A5AC025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1" name="Rectangle 450">
              <a:extLst>
                <a:ext uri="{FF2B5EF4-FFF2-40B4-BE49-F238E27FC236}">
                  <a16:creationId xmlns:a16="http://schemas.microsoft.com/office/drawing/2014/main" id="{98A6EBD4-CDFE-434F-A732-A877BF052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2" name="Oval 451">
              <a:extLst>
                <a:ext uri="{FF2B5EF4-FFF2-40B4-BE49-F238E27FC236}">
                  <a16:creationId xmlns:a16="http://schemas.microsoft.com/office/drawing/2014/main" id="{8AECFE77-66C3-F745-B662-BA48D44F5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3" name="Oval 452">
              <a:extLst>
                <a:ext uri="{FF2B5EF4-FFF2-40B4-BE49-F238E27FC236}">
                  <a16:creationId xmlns:a16="http://schemas.microsoft.com/office/drawing/2014/main" id="{D853F0B6-D5EE-214B-A4CE-380078F12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4" name="Freeform 453">
              <a:extLst>
                <a:ext uri="{FF2B5EF4-FFF2-40B4-BE49-F238E27FC236}">
                  <a16:creationId xmlns:a16="http://schemas.microsoft.com/office/drawing/2014/main" id="{23BD1FA6-5370-D447-8E70-7A258011B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5" name="Freeform 454">
              <a:extLst>
                <a:ext uri="{FF2B5EF4-FFF2-40B4-BE49-F238E27FC236}">
                  <a16:creationId xmlns:a16="http://schemas.microsoft.com/office/drawing/2014/main" id="{78C19F4F-AD0E-AE4E-BAC4-C247C04BB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6" name="Rectangle 455">
              <a:extLst>
                <a:ext uri="{FF2B5EF4-FFF2-40B4-BE49-F238E27FC236}">
                  <a16:creationId xmlns:a16="http://schemas.microsoft.com/office/drawing/2014/main" id="{F815ECCD-AAFB-8047-93C4-02074840F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7" name="Rectangle 456">
              <a:extLst>
                <a:ext uri="{FF2B5EF4-FFF2-40B4-BE49-F238E27FC236}">
                  <a16:creationId xmlns:a16="http://schemas.microsoft.com/office/drawing/2014/main" id="{96A26753-3B96-9640-85EE-B7E9B2A90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8" name="Rectangle 457">
              <a:extLst>
                <a:ext uri="{FF2B5EF4-FFF2-40B4-BE49-F238E27FC236}">
                  <a16:creationId xmlns:a16="http://schemas.microsoft.com/office/drawing/2014/main" id="{1A776E3F-A529-6C47-BD41-351C9D4D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9" name="Rectangle 458">
              <a:extLst>
                <a:ext uri="{FF2B5EF4-FFF2-40B4-BE49-F238E27FC236}">
                  <a16:creationId xmlns:a16="http://schemas.microsoft.com/office/drawing/2014/main" id="{5D8E5BF6-FB7D-C541-A582-49264D4D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0" name="Rectangle 459">
              <a:extLst>
                <a:ext uri="{FF2B5EF4-FFF2-40B4-BE49-F238E27FC236}">
                  <a16:creationId xmlns:a16="http://schemas.microsoft.com/office/drawing/2014/main" id="{8A488E37-C169-414F-9341-A0D6CA934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1" name="Rectangle 460">
              <a:extLst>
                <a:ext uri="{FF2B5EF4-FFF2-40B4-BE49-F238E27FC236}">
                  <a16:creationId xmlns:a16="http://schemas.microsoft.com/office/drawing/2014/main" id="{F8B97CFC-31E5-9C4C-A6AA-1AD48F58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2" name="Oval 461">
              <a:extLst>
                <a:ext uri="{FF2B5EF4-FFF2-40B4-BE49-F238E27FC236}">
                  <a16:creationId xmlns:a16="http://schemas.microsoft.com/office/drawing/2014/main" id="{077AB3D3-5301-074B-9BA1-7D97B35A4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3" name="Oval 462">
              <a:extLst>
                <a:ext uri="{FF2B5EF4-FFF2-40B4-BE49-F238E27FC236}">
                  <a16:creationId xmlns:a16="http://schemas.microsoft.com/office/drawing/2014/main" id="{F97DDA0C-45BC-9341-B645-C9BB4EC4C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4" name="Freeform 463">
              <a:extLst>
                <a:ext uri="{FF2B5EF4-FFF2-40B4-BE49-F238E27FC236}">
                  <a16:creationId xmlns:a16="http://schemas.microsoft.com/office/drawing/2014/main" id="{5DDFF928-44AA-1E47-8CA0-0659D271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5" name="Freeform 464">
              <a:extLst>
                <a:ext uri="{FF2B5EF4-FFF2-40B4-BE49-F238E27FC236}">
                  <a16:creationId xmlns:a16="http://schemas.microsoft.com/office/drawing/2014/main" id="{8E1CE6B1-4429-314E-B945-A8EC78F48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6" name="Rectangle 465">
              <a:extLst>
                <a:ext uri="{FF2B5EF4-FFF2-40B4-BE49-F238E27FC236}">
                  <a16:creationId xmlns:a16="http://schemas.microsoft.com/office/drawing/2014/main" id="{0030001B-8A9D-0F48-892A-4F2D6612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7" name="Rectangle 466">
              <a:extLst>
                <a:ext uri="{FF2B5EF4-FFF2-40B4-BE49-F238E27FC236}">
                  <a16:creationId xmlns:a16="http://schemas.microsoft.com/office/drawing/2014/main" id="{036AC714-9EA6-224F-91A5-DC8372552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8" name="Rectangle 467">
              <a:extLst>
                <a:ext uri="{FF2B5EF4-FFF2-40B4-BE49-F238E27FC236}">
                  <a16:creationId xmlns:a16="http://schemas.microsoft.com/office/drawing/2014/main" id="{6C178BB7-79BE-E340-B095-9FD3F1F87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9" name="Rectangle 468">
              <a:extLst>
                <a:ext uri="{FF2B5EF4-FFF2-40B4-BE49-F238E27FC236}">
                  <a16:creationId xmlns:a16="http://schemas.microsoft.com/office/drawing/2014/main" id="{395571B9-358E-1A4C-8D72-6C77FB478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0" name="Rectangle 469">
              <a:extLst>
                <a:ext uri="{FF2B5EF4-FFF2-40B4-BE49-F238E27FC236}">
                  <a16:creationId xmlns:a16="http://schemas.microsoft.com/office/drawing/2014/main" id="{DEA18C2F-DBAC-5440-837F-56D5FDA8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1" name="Rectangle 470">
              <a:extLst>
                <a:ext uri="{FF2B5EF4-FFF2-40B4-BE49-F238E27FC236}">
                  <a16:creationId xmlns:a16="http://schemas.microsoft.com/office/drawing/2014/main" id="{88ED1E63-813B-6345-A449-11915E99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2" name="Oval 471">
              <a:extLst>
                <a:ext uri="{FF2B5EF4-FFF2-40B4-BE49-F238E27FC236}">
                  <a16:creationId xmlns:a16="http://schemas.microsoft.com/office/drawing/2014/main" id="{E33DAB59-AC5E-A04F-B83B-DC50EE7CB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3" name="Oval 472">
              <a:extLst>
                <a:ext uri="{FF2B5EF4-FFF2-40B4-BE49-F238E27FC236}">
                  <a16:creationId xmlns:a16="http://schemas.microsoft.com/office/drawing/2014/main" id="{4BFB93C9-9C9D-C945-A81A-AEA828A75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4" name="Freeform 473">
              <a:extLst>
                <a:ext uri="{FF2B5EF4-FFF2-40B4-BE49-F238E27FC236}">
                  <a16:creationId xmlns:a16="http://schemas.microsoft.com/office/drawing/2014/main" id="{3245089C-1049-DC47-AE45-4AF9C056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5" name="Freeform 474">
              <a:extLst>
                <a:ext uri="{FF2B5EF4-FFF2-40B4-BE49-F238E27FC236}">
                  <a16:creationId xmlns:a16="http://schemas.microsoft.com/office/drawing/2014/main" id="{C45D67F2-4607-0541-BFBA-4AD1F4AF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6" name="Rectangle 475">
              <a:extLst>
                <a:ext uri="{FF2B5EF4-FFF2-40B4-BE49-F238E27FC236}">
                  <a16:creationId xmlns:a16="http://schemas.microsoft.com/office/drawing/2014/main" id="{0C24A7C7-B2D6-0F41-84FB-725A9D47A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7" name="Rectangle 476">
              <a:extLst>
                <a:ext uri="{FF2B5EF4-FFF2-40B4-BE49-F238E27FC236}">
                  <a16:creationId xmlns:a16="http://schemas.microsoft.com/office/drawing/2014/main" id="{0E5E89AE-22FC-8F4E-8AC5-4347A4B4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8" name="Rectangle 477">
              <a:extLst>
                <a:ext uri="{FF2B5EF4-FFF2-40B4-BE49-F238E27FC236}">
                  <a16:creationId xmlns:a16="http://schemas.microsoft.com/office/drawing/2014/main" id="{22768DD6-9B33-204F-8D20-CEF375C76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9" name="Rectangle 478">
              <a:extLst>
                <a:ext uri="{FF2B5EF4-FFF2-40B4-BE49-F238E27FC236}">
                  <a16:creationId xmlns:a16="http://schemas.microsoft.com/office/drawing/2014/main" id="{8B6B1944-58FE-9249-A372-9894A7425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0" name="Rectangle 479">
              <a:extLst>
                <a:ext uri="{FF2B5EF4-FFF2-40B4-BE49-F238E27FC236}">
                  <a16:creationId xmlns:a16="http://schemas.microsoft.com/office/drawing/2014/main" id="{2216D877-F57A-9241-A378-C241F4DEB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1" name="Rectangle 480">
              <a:extLst>
                <a:ext uri="{FF2B5EF4-FFF2-40B4-BE49-F238E27FC236}">
                  <a16:creationId xmlns:a16="http://schemas.microsoft.com/office/drawing/2014/main" id="{5403C73C-8905-B740-AA08-D3B2C7335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2" name="Oval 481">
              <a:extLst>
                <a:ext uri="{FF2B5EF4-FFF2-40B4-BE49-F238E27FC236}">
                  <a16:creationId xmlns:a16="http://schemas.microsoft.com/office/drawing/2014/main" id="{E30654ED-C3C9-AF45-812E-464ADDED1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3" name="Oval 482">
              <a:extLst>
                <a:ext uri="{FF2B5EF4-FFF2-40B4-BE49-F238E27FC236}">
                  <a16:creationId xmlns:a16="http://schemas.microsoft.com/office/drawing/2014/main" id="{4ECBAE12-550C-4240-9169-03118D392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4" name="Freeform 483">
              <a:extLst>
                <a:ext uri="{FF2B5EF4-FFF2-40B4-BE49-F238E27FC236}">
                  <a16:creationId xmlns:a16="http://schemas.microsoft.com/office/drawing/2014/main" id="{1B8333A4-BE73-0941-AFCE-A12DD8BF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5" name="Freeform 484">
              <a:extLst>
                <a:ext uri="{FF2B5EF4-FFF2-40B4-BE49-F238E27FC236}">
                  <a16:creationId xmlns:a16="http://schemas.microsoft.com/office/drawing/2014/main" id="{469B96F3-1AD0-5E44-883B-BEAD9F9F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6" name="Rectangle 485">
              <a:extLst>
                <a:ext uri="{FF2B5EF4-FFF2-40B4-BE49-F238E27FC236}">
                  <a16:creationId xmlns:a16="http://schemas.microsoft.com/office/drawing/2014/main" id="{DE889A32-68F4-734D-9AC8-4D234504A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7" name="Rectangle 486">
              <a:extLst>
                <a:ext uri="{FF2B5EF4-FFF2-40B4-BE49-F238E27FC236}">
                  <a16:creationId xmlns:a16="http://schemas.microsoft.com/office/drawing/2014/main" id="{491D6C60-BB0D-0E45-B677-565DBE48C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8" name="Rectangle 487">
              <a:extLst>
                <a:ext uri="{FF2B5EF4-FFF2-40B4-BE49-F238E27FC236}">
                  <a16:creationId xmlns:a16="http://schemas.microsoft.com/office/drawing/2014/main" id="{76666FFE-6F1E-DC4E-AD42-EDF473A1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9" name="Rectangle 488">
              <a:extLst>
                <a:ext uri="{FF2B5EF4-FFF2-40B4-BE49-F238E27FC236}">
                  <a16:creationId xmlns:a16="http://schemas.microsoft.com/office/drawing/2014/main" id="{0F334AD5-B0D4-2C4E-A667-E7C15C53E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0" name="Rectangle 489">
              <a:extLst>
                <a:ext uri="{FF2B5EF4-FFF2-40B4-BE49-F238E27FC236}">
                  <a16:creationId xmlns:a16="http://schemas.microsoft.com/office/drawing/2014/main" id="{90988F0E-B93E-604F-BA96-D72ABB3CF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1" name="Rectangle 490">
              <a:extLst>
                <a:ext uri="{FF2B5EF4-FFF2-40B4-BE49-F238E27FC236}">
                  <a16:creationId xmlns:a16="http://schemas.microsoft.com/office/drawing/2014/main" id="{74111502-383C-D142-A2CB-2194E327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2" name="Oval 491">
              <a:extLst>
                <a:ext uri="{FF2B5EF4-FFF2-40B4-BE49-F238E27FC236}">
                  <a16:creationId xmlns:a16="http://schemas.microsoft.com/office/drawing/2014/main" id="{D7EDFD7E-6687-2A44-94DE-A0223C4F6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3" name="Oval 492">
              <a:extLst>
                <a:ext uri="{FF2B5EF4-FFF2-40B4-BE49-F238E27FC236}">
                  <a16:creationId xmlns:a16="http://schemas.microsoft.com/office/drawing/2014/main" id="{B77AED81-4B3A-FB4E-A01C-62D673FDC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4" name="Freeform 493">
              <a:extLst>
                <a:ext uri="{FF2B5EF4-FFF2-40B4-BE49-F238E27FC236}">
                  <a16:creationId xmlns:a16="http://schemas.microsoft.com/office/drawing/2014/main" id="{7609BABA-3A37-EA4C-88CE-7E66AC288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5" name="Freeform 494">
              <a:extLst>
                <a:ext uri="{FF2B5EF4-FFF2-40B4-BE49-F238E27FC236}">
                  <a16:creationId xmlns:a16="http://schemas.microsoft.com/office/drawing/2014/main" id="{BE487675-2CBC-C047-B4C9-83D3429E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6" name="Rectangle 495">
              <a:extLst>
                <a:ext uri="{FF2B5EF4-FFF2-40B4-BE49-F238E27FC236}">
                  <a16:creationId xmlns:a16="http://schemas.microsoft.com/office/drawing/2014/main" id="{B04357AA-EBE8-5041-9B0C-E0FEB2545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7" name="Rectangle 496">
              <a:extLst>
                <a:ext uri="{FF2B5EF4-FFF2-40B4-BE49-F238E27FC236}">
                  <a16:creationId xmlns:a16="http://schemas.microsoft.com/office/drawing/2014/main" id="{A11A79AB-7695-184B-ACB0-84EDBCB12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8" name="Rectangle 497">
              <a:extLst>
                <a:ext uri="{FF2B5EF4-FFF2-40B4-BE49-F238E27FC236}">
                  <a16:creationId xmlns:a16="http://schemas.microsoft.com/office/drawing/2014/main" id="{AAB5C6BD-EB62-2041-AAFD-8A993C9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9" name="Rectangle 498">
              <a:extLst>
                <a:ext uri="{FF2B5EF4-FFF2-40B4-BE49-F238E27FC236}">
                  <a16:creationId xmlns:a16="http://schemas.microsoft.com/office/drawing/2014/main" id="{307F9726-60A3-794D-B77F-F3900D27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0" name="Rectangle 499">
              <a:extLst>
                <a:ext uri="{FF2B5EF4-FFF2-40B4-BE49-F238E27FC236}">
                  <a16:creationId xmlns:a16="http://schemas.microsoft.com/office/drawing/2014/main" id="{10AC1DB0-0C49-B84C-872A-7000FE3EE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1" name="Rectangle 500">
              <a:extLst>
                <a:ext uri="{FF2B5EF4-FFF2-40B4-BE49-F238E27FC236}">
                  <a16:creationId xmlns:a16="http://schemas.microsoft.com/office/drawing/2014/main" id="{54DBF181-31D1-F14E-A25A-8B6AEC3F7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2" name="Oval 501">
              <a:extLst>
                <a:ext uri="{FF2B5EF4-FFF2-40B4-BE49-F238E27FC236}">
                  <a16:creationId xmlns:a16="http://schemas.microsoft.com/office/drawing/2014/main" id="{0E93E681-19D3-194F-825A-58246E27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3" name="Oval 502">
              <a:extLst>
                <a:ext uri="{FF2B5EF4-FFF2-40B4-BE49-F238E27FC236}">
                  <a16:creationId xmlns:a16="http://schemas.microsoft.com/office/drawing/2014/main" id="{E9749058-4812-204A-BB3D-E130C37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4" name="Freeform 503">
              <a:extLst>
                <a:ext uri="{FF2B5EF4-FFF2-40B4-BE49-F238E27FC236}">
                  <a16:creationId xmlns:a16="http://schemas.microsoft.com/office/drawing/2014/main" id="{087DC510-89F7-3847-957C-AEDDF015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5" name="Freeform 504">
              <a:extLst>
                <a:ext uri="{FF2B5EF4-FFF2-40B4-BE49-F238E27FC236}">
                  <a16:creationId xmlns:a16="http://schemas.microsoft.com/office/drawing/2014/main" id="{F65315A7-B7C0-E44D-8E88-0C1CE112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Rectangle 505">
              <a:extLst>
                <a:ext uri="{FF2B5EF4-FFF2-40B4-BE49-F238E27FC236}">
                  <a16:creationId xmlns:a16="http://schemas.microsoft.com/office/drawing/2014/main" id="{FAC46F06-857F-7C4F-AFF6-C9ED842F9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7" name="Rectangle 506">
              <a:extLst>
                <a:ext uri="{FF2B5EF4-FFF2-40B4-BE49-F238E27FC236}">
                  <a16:creationId xmlns:a16="http://schemas.microsoft.com/office/drawing/2014/main" id="{BAFC7203-D156-574E-9299-2CFED350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8" name="Rectangle 507">
              <a:extLst>
                <a:ext uri="{FF2B5EF4-FFF2-40B4-BE49-F238E27FC236}">
                  <a16:creationId xmlns:a16="http://schemas.microsoft.com/office/drawing/2014/main" id="{18D696F4-8369-4342-B4B3-B1E4A6A5F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Rectangle 508">
              <a:extLst>
                <a:ext uri="{FF2B5EF4-FFF2-40B4-BE49-F238E27FC236}">
                  <a16:creationId xmlns:a16="http://schemas.microsoft.com/office/drawing/2014/main" id="{72D96373-1887-724E-B524-B57E5B00B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0" name="Rectangle 509">
              <a:extLst>
                <a:ext uri="{FF2B5EF4-FFF2-40B4-BE49-F238E27FC236}">
                  <a16:creationId xmlns:a16="http://schemas.microsoft.com/office/drawing/2014/main" id="{7E6AFFCB-3F5D-B642-8CC5-151AF759F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1" name="Rectangle 510">
              <a:extLst>
                <a:ext uri="{FF2B5EF4-FFF2-40B4-BE49-F238E27FC236}">
                  <a16:creationId xmlns:a16="http://schemas.microsoft.com/office/drawing/2014/main" id="{F2AE2022-B579-FE41-A9F0-1654677E2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2" name="Oval 511">
              <a:extLst>
                <a:ext uri="{FF2B5EF4-FFF2-40B4-BE49-F238E27FC236}">
                  <a16:creationId xmlns:a16="http://schemas.microsoft.com/office/drawing/2014/main" id="{86F68C50-F55D-C54F-8112-4F0D3CC69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3" name="Oval 512">
              <a:extLst>
                <a:ext uri="{FF2B5EF4-FFF2-40B4-BE49-F238E27FC236}">
                  <a16:creationId xmlns:a16="http://schemas.microsoft.com/office/drawing/2014/main" id="{F0518A86-2C80-2E47-820F-715488BA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4" name="Freeform 513">
              <a:extLst>
                <a:ext uri="{FF2B5EF4-FFF2-40B4-BE49-F238E27FC236}">
                  <a16:creationId xmlns:a16="http://schemas.microsoft.com/office/drawing/2014/main" id="{1E240215-304D-1E41-B434-E66D997A8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5" name="Freeform 514">
              <a:extLst>
                <a:ext uri="{FF2B5EF4-FFF2-40B4-BE49-F238E27FC236}">
                  <a16:creationId xmlns:a16="http://schemas.microsoft.com/office/drawing/2014/main" id="{F40188FD-B362-8346-B662-C55B28A95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6" name="Rectangle 515">
              <a:extLst>
                <a:ext uri="{FF2B5EF4-FFF2-40B4-BE49-F238E27FC236}">
                  <a16:creationId xmlns:a16="http://schemas.microsoft.com/office/drawing/2014/main" id="{B0AAEA88-78AA-534D-BEB1-C423BE204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7" name="Rectangle 516">
              <a:extLst>
                <a:ext uri="{FF2B5EF4-FFF2-40B4-BE49-F238E27FC236}">
                  <a16:creationId xmlns:a16="http://schemas.microsoft.com/office/drawing/2014/main" id="{4BC82C07-FDC3-B148-8C47-3C5DD5777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8" name="Rectangle 517">
              <a:extLst>
                <a:ext uri="{FF2B5EF4-FFF2-40B4-BE49-F238E27FC236}">
                  <a16:creationId xmlns:a16="http://schemas.microsoft.com/office/drawing/2014/main" id="{19DF6783-D876-9442-B324-BE41DA4B1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9" name="Rectangle 518">
              <a:extLst>
                <a:ext uri="{FF2B5EF4-FFF2-40B4-BE49-F238E27FC236}">
                  <a16:creationId xmlns:a16="http://schemas.microsoft.com/office/drawing/2014/main" id="{594BE298-A697-C040-BD01-018564CE2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0" name="Rectangle 519">
              <a:extLst>
                <a:ext uri="{FF2B5EF4-FFF2-40B4-BE49-F238E27FC236}">
                  <a16:creationId xmlns:a16="http://schemas.microsoft.com/office/drawing/2014/main" id="{94D140AB-24E4-604E-AF1C-B2624A94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1" name="Rectangle 520">
              <a:extLst>
                <a:ext uri="{FF2B5EF4-FFF2-40B4-BE49-F238E27FC236}">
                  <a16:creationId xmlns:a16="http://schemas.microsoft.com/office/drawing/2014/main" id="{4B9E2510-27A0-C74B-92E4-B04D6C54B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2" name="Oval 521">
              <a:extLst>
                <a:ext uri="{FF2B5EF4-FFF2-40B4-BE49-F238E27FC236}">
                  <a16:creationId xmlns:a16="http://schemas.microsoft.com/office/drawing/2014/main" id="{BA02EC61-CF7C-4C41-A4D8-F9EBF46AC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3" name="Oval 522">
              <a:extLst>
                <a:ext uri="{FF2B5EF4-FFF2-40B4-BE49-F238E27FC236}">
                  <a16:creationId xmlns:a16="http://schemas.microsoft.com/office/drawing/2014/main" id="{9FD6E9DB-E903-8943-BD20-92EDF2923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4" name="Freeform 523">
              <a:extLst>
                <a:ext uri="{FF2B5EF4-FFF2-40B4-BE49-F238E27FC236}">
                  <a16:creationId xmlns:a16="http://schemas.microsoft.com/office/drawing/2014/main" id="{CC881CD0-2C8C-3448-BBCD-10B758F00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5" name="Freeform 524">
              <a:extLst>
                <a:ext uri="{FF2B5EF4-FFF2-40B4-BE49-F238E27FC236}">
                  <a16:creationId xmlns:a16="http://schemas.microsoft.com/office/drawing/2014/main" id="{A3F769CB-0C4C-D540-94DF-A3EC633C5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6" name="Rectangle 525">
              <a:extLst>
                <a:ext uri="{FF2B5EF4-FFF2-40B4-BE49-F238E27FC236}">
                  <a16:creationId xmlns:a16="http://schemas.microsoft.com/office/drawing/2014/main" id="{A5581FD4-D153-BE4E-9E6B-7F0F9451F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7" name="Rectangle 526">
              <a:extLst>
                <a:ext uri="{FF2B5EF4-FFF2-40B4-BE49-F238E27FC236}">
                  <a16:creationId xmlns:a16="http://schemas.microsoft.com/office/drawing/2014/main" id="{D952DBDA-9CAE-8746-B983-333148162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8" name="Rectangle 527">
              <a:extLst>
                <a:ext uri="{FF2B5EF4-FFF2-40B4-BE49-F238E27FC236}">
                  <a16:creationId xmlns:a16="http://schemas.microsoft.com/office/drawing/2014/main" id="{A48FBEC3-C5F9-DB4D-AA26-D3ABA0610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9" name="Rectangle 528">
              <a:extLst>
                <a:ext uri="{FF2B5EF4-FFF2-40B4-BE49-F238E27FC236}">
                  <a16:creationId xmlns:a16="http://schemas.microsoft.com/office/drawing/2014/main" id="{A4160E44-A84C-694C-AE25-93786903F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0" name="Rectangle 529">
              <a:extLst>
                <a:ext uri="{FF2B5EF4-FFF2-40B4-BE49-F238E27FC236}">
                  <a16:creationId xmlns:a16="http://schemas.microsoft.com/office/drawing/2014/main" id="{4844922B-2D01-BE44-AC92-DD3A04E1B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1" name="Rectangle 530">
              <a:extLst>
                <a:ext uri="{FF2B5EF4-FFF2-40B4-BE49-F238E27FC236}">
                  <a16:creationId xmlns:a16="http://schemas.microsoft.com/office/drawing/2014/main" id="{2C4E76AD-8686-824F-A8A1-CD255EA55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2" name="Oval 531">
              <a:extLst>
                <a:ext uri="{FF2B5EF4-FFF2-40B4-BE49-F238E27FC236}">
                  <a16:creationId xmlns:a16="http://schemas.microsoft.com/office/drawing/2014/main" id="{06361EA4-2FD2-D346-898A-5B88FB6E1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3" name="Oval 532">
              <a:extLst>
                <a:ext uri="{FF2B5EF4-FFF2-40B4-BE49-F238E27FC236}">
                  <a16:creationId xmlns:a16="http://schemas.microsoft.com/office/drawing/2014/main" id="{D4928354-AB87-2F41-B272-9B357312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4" name="Freeform 533">
              <a:extLst>
                <a:ext uri="{FF2B5EF4-FFF2-40B4-BE49-F238E27FC236}">
                  <a16:creationId xmlns:a16="http://schemas.microsoft.com/office/drawing/2014/main" id="{F8DED699-1D98-1747-B7A3-68D038A90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5" name="Freeform 534">
              <a:extLst>
                <a:ext uri="{FF2B5EF4-FFF2-40B4-BE49-F238E27FC236}">
                  <a16:creationId xmlns:a16="http://schemas.microsoft.com/office/drawing/2014/main" id="{3B73042A-E14B-F64F-B187-5B5D11903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6" name="Freeform 535">
              <a:extLst>
                <a:ext uri="{FF2B5EF4-FFF2-40B4-BE49-F238E27FC236}">
                  <a16:creationId xmlns:a16="http://schemas.microsoft.com/office/drawing/2014/main" id="{FB2E78B6-B5D0-8343-9727-DA9B4DB3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7" name="Rectangle 536">
              <a:extLst>
                <a:ext uri="{FF2B5EF4-FFF2-40B4-BE49-F238E27FC236}">
                  <a16:creationId xmlns:a16="http://schemas.microsoft.com/office/drawing/2014/main" id="{C468A6A2-5E84-1440-98FF-CC4B52293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8" name="Rectangle 537">
              <a:extLst>
                <a:ext uri="{FF2B5EF4-FFF2-40B4-BE49-F238E27FC236}">
                  <a16:creationId xmlns:a16="http://schemas.microsoft.com/office/drawing/2014/main" id="{865D85D2-D9FF-2743-B0F0-A6E700701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9" name="Rectangle 538">
              <a:extLst>
                <a:ext uri="{FF2B5EF4-FFF2-40B4-BE49-F238E27FC236}">
                  <a16:creationId xmlns:a16="http://schemas.microsoft.com/office/drawing/2014/main" id="{1895841B-EFF9-3546-B550-DC6BE381B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0" name="Rectangle 539">
              <a:extLst>
                <a:ext uri="{FF2B5EF4-FFF2-40B4-BE49-F238E27FC236}">
                  <a16:creationId xmlns:a16="http://schemas.microsoft.com/office/drawing/2014/main" id="{60C4F78D-0E7D-8A4F-B089-FCAAC41E0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1" name="Rectangle 540">
              <a:extLst>
                <a:ext uri="{FF2B5EF4-FFF2-40B4-BE49-F238E27FC236}">
                  <a16:creationId xmlns:a16="http://schemas.microsoft.com/office/drawing/2014/main" id="{F5E2D9D3-EE7F-C34C-AE91-C0445DDA1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2" name="Rectangle 541">
              <a:extLst>
                <a:ext uri="{FF2B5EF4-FFF2-40B4-BE49-F238E27FC236}">
                  <a16:creationId xmlns:a16="http://schemas.microsoft.com/office/drawing/2014/main" id="{DAF0E927-EEA3-5B4E-B372-54A169FD0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3" name="Oval 542">
              <a:extLst>
                <a:ext uri="{FF2B5EF4-FFF2-40B4-BE49-F238E27FC236}">
                  <a16:creationId xmlns:a16="http://schemas.microsoft.com/office/drawing/2014/main" id="{DBBC261E-9E80-A14A-B111-21655993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4" name="Oval 543">
              <a:extLst>
                <a:ext uri="{FF2B5EF4-FFF2-40B4-BE49-F238E27FC236}">
                  <a16:creationId xmlns:a16="http://schemas.microsoft.com/office/drawing/2014/main" id="{3AB86E0F-90ED-0A40-AD7A-8DB7128E7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5" name="Freeform 544">
              <a:extLst>
                <a:ext uri="{FF2B5EF4-FFF2-40B4-BE49-F238E27FC236}">
                  <a16:creationId xmlns:a16="http://schemas.microsoft.com/office/drawing/2014/main" id="{D6CC84C8-D9E5-FB42-A08D-AF2698343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6" name="Freeform 545">
              <a:extLst>
                <a:ext uri="{FF2B5EF4-FFF2-40B4-BE49-F238E27FC236}">
                  <a16:creationId xmlns:a16="http://schemas.microsoft.com/office/drawing/2014/main" id="{8D312B6C-9197-454E-AA87-80E3C1682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7" name="Rectangle 546">
              <a:extLst>
                <a:ext uri="{FF2B5EF4-FFF2-40B4-BE49-F238E27FC236}">
                  <a16:creationId xmlns:a16="http://schemas.microsoft.com/office/drawing/2014/main" id="{C8FD1A63-0744-5E4E-B300-0E084EE8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8" name="Rectangle 547">
              <a:extLst>
                <a:ext uri="{FF2B5EF4-FFF2-40B4-BE49-F238E27FC236}">
                  <a16:creationId xmlns:a16="http://schemas.microsoft.com/office/drawing/2014/main" id="{219891F3-1FB7-A84F-8CA1-E92584EE5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9" name="Rectangle 548">
              <a:extLst>
                <a:ext uri="{FF2B5EF4-FFF2-40B4-BE49-F238E27FC236}">
                  <a16:creationId xmlns:a16="http://schemas.microsoft.com/office/drawing/2014/main" id="{5AAD8E4E-BC65-E14F-973D-9EFA8DEC2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0" name="Rectangle 549">
              <a:extLst>
                <a:ext uri="{FF2B5EF4-FFF2-40B4-BE49-F238E27FC236}">
                  <a16:creationId xmlns:a16="http://schemas.microsoft.com/office/drawing/2014/main" id="{4EE3EB78-EDB2-BD42-9546-1773A413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1" name="Rectangle 550">
              <a:extLst>
                <a:ext uri="{FF2B5EF4-FFF2-40B4-BE49-F238E27FC236}">
                  <a16:creationId xmlns:a16="http://schemas.microsoft.com/office/drawing/2014/main" id="{4C11B38D-A943-6D4E-8D22-5BAFD3067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2" name="Rectangle 551">
              <a:extLst>
                <a:ext uri="{FF2B5EF4-FFF2-40B4-BE49-F238E27FC236}">
                  <a16:creationId xmlns:a16="http://schemas.microsoft.com/office/drawing/2014/main" id="{9AD92523-6660-A24C-A901-9EE6C1BEA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3" name="Oval 552">
              <a:extLst>
                <a:ext uri="{FF2B5EF4-FFF2-40B4-BE49-F238E27FC236}">
                  <a16:creationId xmlns:a16="http://schemas.microsoft.com/office/drawing/2014/main" id="{F4219085-0D6D-BB4E-8E7C-891974237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4" name="Oval 553">
              <a:extLst>
                <a:ext uri="{FF2B5EF4-FFF2-40B4-BE49-F238E27FC236}">
                  <a16:creationId xmlns:a16="http://schemas.microsoft.com/office/drawing/2014/main" id="{5087AE92-2CBB-9A49-A470-38022DDE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5" name="Freeform 554">
              <a:extLst>
                <a:ext uri="{FF2B5EF4-FFF2-40B4-BE49-F238E27FC236}">
                  <a16:creationId xmlns:a16="http://schemas.microsoft.com/office/drawing/2014/main" id="{14F140F8-D27F-DE4E-9C8F-2F0F9F7D8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6" name="Freeform 555">
              <a:extLst>
                <a:ext uri="{FF2B5EF4-FFF2-40B4-BE49-F238E27FC236}">
                  <a16:creationId xmlns:a16="http://schemas.microsoft.com/office/drawing/2014/main" id="{9E629733-D79E-264C-95A0-B14E08DAA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Rectangle 556">
              <a:extLst>
                <a:ext uri="{FF2B5EF4-FFF2-40B4-BE49-F238E27FC236}">
                  <a16:creationId xmlns:a16="http://schemas.microsoft.com/office/drawing/2014/main" id="{073A6ADE-A8BD-1847-8657-5E1ADF0BB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8" name="Rectangle 557">
              <a:extLst>
                <a:ext uri="{FF2B5EF4-FFF2-40B4-BE49-F238E27FC236}">
                  <a16:creationId xmlns:a16="http://schemas.microsoft.com/office/drawing/2014/main" id="{95A00E1D-590A-424A-9159-FAFC8789A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9" name="Rectangle 558">
              <a:extLst>
                <a:ext uri="{FF2B5EF4-FFF2-40B4-BE49-F238E27FC236}">
                  <a16:creationId xmlns:a16="http://schemas.microsoft.com/office/drawing/2014/main" id="{870260C6-8A03-A44C-BF45-43AE08067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Rectangle 559">
              <a:extLst>
                <a:ext uri="{FF2B5EF4-FFF2-40B4-BE49-F238E27FC236}">
                  <a16:creationId xmlns:a16="http://schemas.microsoft.com/office/drawing/2014/main" id="{5C270B16-C081-2D47-9992-4882C62F9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Rectangle 560">
              <a:extLst>
                <a:ext uri="{FF2B5EF4-FFF2-40B4-BE49-F238E27FC236}">
                  <a16:creationId xmlns:a16="http://schemas.microsoft.com/office/drawing/2014/main" id="{1C186305-2AA3-3741-BCD1-C5335D187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2" name="Rectangle 561">
              <a:extLst>
                <a:ext uri="{FF2B5EF4-FFF2-40B4-BE49-F238E27FC236}">
                  <a16:creationId xmlns:a16="http://schemas.microsoft.com/office/drawing/2014/main" id="{0FD6148B-E1B6-5049-BBA8-5C8BE2112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3" name="Oval 562">
              <a:extLst>
                <a:ext uri="{FF2B5EF4-FFF2-40B4-BE49-F238E27FC236}">
                  <a16:creationId xmlns:a16="http://schemas.microsoft.com/office/drawing/2014/main" id="{16AD8E92-275D-904E-A54B-056325E63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4" name="Oval 563">
              <a:extLst>
                <a:ext uri="{FF2B5EF4-FFF2-40B4-BE49-F238E27FC236}">
                  <a16:creationId xmlns:a16="http://schemas.microsoft.com/office/drawing/2014/main" id="{D56C335A-DCB4-F448-B196-FD3EB55F9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5" name="Freeform 564">
              <a:extLst>
                <a:ext uri="{FF2B5EF4-FFF2-40B4-BE49-F238E27FC236}">
                  <a16:creationId xmlns:a16="http://schemas.microsoft.com/office/drawing/2014/main" id="{0C74F7F0-38B6-3348-B330-EE0B0D953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6" name="Freeform 565">
              <a:extLst>
                <a:ext uri="{FF2B5EF4-FFF2-40B4-BE49-F238E27FC236}">
                  <a16:creationId xmlns:a16="http://schemas.microsoft.com/office/drawing/2014/main" id="{055839FC-0B01-3C4D-8FD3-2BBDC866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7" name="Rectangle 566">
              <a:extLst>
                <a:ext uri="{FF2B5EF4-FFF2-40B4-BE49-F238E27FC236}">
                  <a16:creationId xmlns:a16="http://schemas.microsoft.com/office/drawing/2014/main" id="{A74CE755-122D-B94A-BD1D-6E8C8EDAB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8" name="Rectangle 567">
              <a:extLst>
                <a:ext uri="{FF2B5EF4-FFF2-40B4-BE49-F238E27FC236}">
                  <a16:creationId xmlns:a16="http://schemas.microsoft.com/office/drawing/2014/main" id="{F9A712C5-DF61-0D4D-A1D3-1468C44C6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9" name="Rectangle 568">
              <a:extLst>
                <a:ext uri="{FF2B5EF4-FFF2-40B4-BE49-F238E27FC236}">
                  <a16:creationId xmlns:a16="http://schemas.microsoft.com/office/drawing/2014/main" id="{89A680D7-FE57-EF40-A93E-018D2CB36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0" name="Rectangle 569">
              <a:extLst>
                <a:ext uri="{FF2B5EF4-FFF2-40B4-BE49-F238E27FC236}">
                  <a16:creationId xmlns:a16="http://schemas.microsoft.com/office/drawing/2014/main" id="{0F3FAFDE-7EF7-E844-B432-5450C2AED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1" name="Rectangle 570">
              <a:extLst>
                <a:ext uri="{FF2B5EF4-FFF2-40B4-BE49-F238E27FC236}">
                  <a16:creationId xmlns:a16="http://schemas.microsoft.com/office/drawing/2014/main" id="{C8B1AB4D-408D-3743-859B-587E2C98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2" name="Rectangle 571">
              <a:extLst>
                <a:ext uri="{FF2B5EF4-FFF2-40B4-BE49-F238E27FC236}">
                  <a16:creationId xmlns:a16="http://schemas.microsoft.com/office/drawing/2014/main" id="{6A7B921E-8187-9B4D-B2B0-A37C0C096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3" name="Oval 572">
              <a:extLst>
                <a:ext uri="{FF2B5EF4-FFF2-40B4-BE49-F238E27FC236}">
                  <a16:creationId xmlns:a16="http://schemas.microsoft.com/office/drawing/2014/main" id="{1426BE0C-EF94-5345-9E1E-38FE16328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4" name="Oval 573">
              <a:extLst>
                <a:ext uri="{FF2B5EF4-FFF2-40B4-BE49-F238E27FC236}">
                  <a16:creationId xmlns:a16="http://schemas.microsoft.com/office/drawing/2014/main" id="{63346DF6-B37E-524A-9CDB-9F0B2EB6A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5" name="Freeform 574">
              <a:extLst>
                <a:ext uri="{FF2B5EF4-FFF2-40B4-BE49-F238E27FC236}">
                  <a16:creationId xmlns:a16="http://schemas.microsoft.com/office/drawing/2014/main" id="{819E6B5B-ACAE-1549-BE47-1BB4A616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6" name="Freeform 575">
              <a:extLst>
                <a:ext uri="{FF2B5EF4-FFF2-40B4-BE49-F238E27FC236}">
                  <a16:creationId xmlns:a16="http://schemas.microsoft.com/office/drawing/2014/main" id="{57B4E363-FB81-824D-B008-367B2F1A5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7" name="Rectangle 576">
              <a:extLst>
                <a:ext uri="{FF2B5EF4-FFF2-40B4-BE49-F238E27FC236}">
                  <a16:creationId xmlns:a16="http://schemas.microsoft.com/office/drawing/2014/main" id="{37891DA7-C306-9A48-9217-99C293E7F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8" name="Rectangle 577">
              <a:extLst>
                <a:ext uri="{FF2B5EF4-FFF2-40B4-BE49-F238E27FC236}">
                  <a16:creationId xmlns:a16="http://schemas.microsoft.com/office/drawing/2014/main" id="{511DCA91-5CA2-2146-9637-D550EB7E1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9" name="Rectangle 578">
              <a:extLst>
                <a:ext uri="{FF2B5EF4-FFF2-40B4-BE49-F238E27FC236}">
                  <a16:creationId xmlns:a16="http://schemas.microsoft.com/office/drawing/2014/main" id="{C5BD37F0-3FD3-3E47-9F2F-2B57B44AB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0" name="Rectangle 579">
              <a:extLst>
                <a:ext uri="{FF2B5EF4-FFF2-40B4-BE49-F238E27FC236}">
                  <a16:creationId xmlns:a16="http://schemas.microsoft.com/office/drawing/2014/main" id="{DE1FB21A-DDB1-F44F-B7C2-C5A7D2975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1" name="Rectangle 580">
              <a:extLst>
                <a:ext uri="{FF2B5EF4-FFF2-40B4-BE49-F238E27FC236}">
                  <a16:creationId xmlns:a16="http://schemas.microsoft.com/office/drawing/2014/main" id="{AD3E3690-C521-414E-ACDE-4579BA566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2" name="Rectangle 581">
              <a:extLst>
                <a:ext uri="{FF2B5EF4-FFF2-40B4-BE49-F238E27FC236}">
                  <a16:creationId xmlns:a16="http://schemas.microsoft.com/office/drawing/2014/main" id="{8EDE6D89-A607-0749-A4DE-F48A54EAF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3" name="Oval 582">
              <a:extLst>
                <a:ext uri="{FF2B5EF4-FFF2-40B4-BE49-F238E27FC236}">
                  <a16:creationId xmlns:a16="http://schemas.microsoft.com/office/drawing/2014/main" id="{77A0640A-C77D-C84C-9891-DC42A5060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4" name="Oval 583">
              <a:extLst>
                <a:ext uri="{FF2B5EF4-FFF2-40B4-BE49-F238E27FC236}">
                  <a16:creationId xmlns:a16="http://schemas.microsoft.com/office/drawing/2014/main" id="{A159CE89-1EA8-944D-9D90-9BB12D37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5" name="Freeform 584">
              <a:extLst>
                <a:ext uri="{FF2B5EF4-FFF2-40B4-BE49-F238E27FC236}">
                  <a16:creationId xmlns:a16="http://schemas.microsoft.com/office/drawing/2014/main" id="{09DC4496-0766-D34B-B2D4-6402BBBF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86" name="Group 1385">
            <a:extLst>
              <a:ext uri="{FF2B5EF4-FFF2-40B4-BE49-F238E27FC236}">
                <a16:creationId xmlns:a16="http://schemas.microsoft.com/office/drawing/2014/main" id="{EBD57F06-B71F-A54D-86E9-8831DB5DF8CF}"/>
              </a:ext>
            </a:extLst>
          </p:cNvPr>
          <p:cNvGrpSpPr/>
          <p:nvPr/>
        </p:nvGrpSpPr>
        <p:grpSpPr>
          <a:xfrm>
            <a:off x="9735898" y="4094914"/>
            <a:ext cx="510381" cy="1360037"/>
            <a:chOff x="18710276" y="4357688"/>
            <a:chExt cx="1931988" cy="5148262"/>
          </a:xfrm>
        </p:grpSpPr>
        <p:sp>
          <p:nvSpPr>
            <p:cNvPr id="1387" name="Freeform 440">
              <a:extLst>
                <a:ext uri="{FF2B5EF4-FFF2-40B4-BE49-F238E27FC236}">
                  <a16:creationId xmlns:a16="http://schemas.microsoft.com/office/drawing/2014/main" id="{DCCF636C-C858-5445-B39A-D86D5A488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8" name="Freeform 441">
              <a:extLst>
                <a:ext uri="{FF2B5EF4-FFF2-40B4-BE49-F238E27FC236}">
                  <a16:creationId xmlns:a16="http://schemas.microsoft.com/office/drawing/2014/main" id="{3FF3C912-0ECB-1C4F-9931-65A03B85A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9" name="Freeform 442">
              <a:extLst>
                <a:ext uri="{FF2B5EF4-FFF2-40B4-BE49-F238E27FC236}">
                  <a16:creationId xmlns:a16="http://schemas.microsoft.com/office/drawing/2014/main" id="{AE98D6BD-B8D5-C240-BAC2-6E371B5F1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0" name="Freeform 443">
              <a:extLst>
                <a:ext uri="{FF2B5EF4-FFF2-40B4-BE49-F238E27FC236}">
                  <a16:creationId xmlns:a16="http://schemas.microsoft.com/office/drawing/2014/main" id="{4FF91F05-7E22-1141-80FE-30E64CC50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1" name="Freeform 444">
              <a:extLst>
                <a:ext uri="{FF2B5EF4-FFF2-40B4-BE49-F238E27FC236}">
                  <a16:creationId xmlns:a16="http://schemas.microsoft.com/office/drawing/2014/main" id="{D875433E-B172-5540-B8CF-648BDFEF3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2" name="Rectangle 445">
              <a:extLst>
                <a:ext uri="{FF2B5EF4-FFF2-40B4-BE49-F238E27FC236}">
                  <a16:creationId xmlns:a16="http://schemas.microsoft.com/office/drawing/2014/main" id="{96B7F6D3-242E-B142-BA5A-C6C7A8C87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3" name="Rectangle 446">
              <a:extLst>
                <a:ext uri="{FF2B5EF4-FFF2-40B4-BE49-F238E27FC236}">
                  <a16:creationId xmlns:a16="http://schemas.microsoft.com/office/drawing/2014/main" id="{D1390B52-05A6-5549-8FD3-B7A346F0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4" name="Rectangle 447">
              <a:extLst>
                <a:ext uri="{FF2B5EF4-FFF2-40B4-BE49-F238E27FC236}">
                  <a16:creationId xmlns:a16="http://schemas.microsoft.com/office/drawing/2014/main" id="{1C3685A4-7197-1742-B3F4-3448C39D7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5" name="Rectangle 448">
              <a:extLst>
                <a:ext uri="{FF2B5EF4-FFF2-40B4-BE49-F238E27FC236}">
                  <a16:creationId xmlns:a16="http://schemas.microsoft.com/office/drawing/2014/main" id="{38EC6A88-492B-5F4F-A347-B1308977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6" name="Rectangle 449">
              <a:extLst>
                <a:ext uri="{FF2B5EF4-FFF2-40B4-BE49-F238E27FC236}">
                  <a16:creationId xmlns:a16="http://schemas.microsoft.com/office/drawing/2014/main" id="{FACB7A34-1BD6-624F-821D-30F570975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7" name="Rectangle 450">
              <a:extLst>
                <a:ext uri="{FF2B5EF4-FFF2-40B4-BE49-F238E27FC236}">
                  <a16:creationId xmlns:a16="http://schemas.microsoft.com/office/drawing/2014/main" id="{387F34A3-66BC-7E4C-8ED0-177DC950A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8" name="Oval 451">
              <a:extLst>
                <a:ext uri="{FF2B5EF4-FFF2-40B4-BE49-F238E27FC236}">
                  <a16:creationId xmlns:a16="http://schemas.microsoft.com/office/drawing/2014/main" id="{2A783736-2B0B-4244-AB29-263DFACB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9" name="Oval 452">
              <a:extLst>
                <a:ext uri="{FF2B5EF4-FFF2-40B4-BE49-F238E27FC236}">
                  <a16:creationId xmlns:a16="http://schemas.microsoft.com/office/drawing/2014/main" id="{D300514D-1D4A-A749-B77A-8B21C77AB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Freeform 453">
              <a:extLst>
                <a:ext uri="{FF2B5EF4-FFF2-40B4-BE49-F238E27FC236}">
                  <a16:creationId xmlns:a16="http://schemas.microsoft.com/office/drawing/2014/main" id="{A39988AF-8B87-2D48-8D91-0B4A70206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Freeform 454">
              <a:extLst>
                <a:ext uri="{FF2B5EF4-FFF2-40B4-BE49-F238E27FC236}">
                  <a16:creationId xmlns:a16="http://schemas.microsoft.com/office/drawing/2014/main" id="{E7E0794F-25EA-1B40-A139-CEE3A4816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Rectangle 455">
              <a:extLst>
                <a:ext uri="{FF2B5EF4-FFF2-40B4-BE49-F238E27FC236}">
                  <a16:creationId xmlns:a16="http://schemas.microsoft.com/office/drawing/2014/main" id="{94EE9428-921F-1C48-9294-4817B5B1C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Rectangle 456">
              <a:extLst>
                <a:ext uri="{FF2B5EF4-FFF2-40B4-BE49-F238E27FC236}">
                  <a16:creationId xmlns:a16="http://schemas.microsoft.com/office/drawing/2014/main" id="{9289C953-6643-D642-8383-F27B52F2B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Rectangle 457">
              <a:extLst>
                <a:ext uri="{FF2B5EF4-FFF2-40B4-BE49-F238E27FC236}">
                  <a16:creationId xmlns:a16="http://schemas.microsoft.com/office/drawing/2014/main" id="{DA1C9834-39C4-084C-97CF-A24424A7A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Rectangle 458">
              <a:extLst>
                <a:ext uri="{FF2B5EF4-FFF2-40B4-BE49-F238E27FC236}">
                  <a16:creationId xmlns:a16="http://schemas.microsoft.com/office/drawing/2014/main" id="{6DD43379-8B05-4A4F-B986-7CA7F44F7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Rectangle 459">
              <a:extLst>
                <a:ext uri="{FF2B5EF4-FFF2-40B4-BE49-F238E27FC236}">
                  <a16:creationId xmlns:a16="http://schemas.microsoft.com/office/drawing/2014/main" id="{93F847FA-055E-4248-B1A4-48E8BD7A5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Rectangle 460">
              <a:extLst>
                <a:ext uri="{FF2B5EF4-FFF2-40B4-BE49-F238E27FC236}">
                  <a16:creationId xmlns:a16="http://schemas.microsoft.com/office/drawing/2014/main" id="{EE8E255B-AC80-B94F-8C03-ACFCCE7F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Oval 461">
              <a:extLst>
                <a:ext uri="{FF2B5EF4-FFF2-40B4-BE49-F238E27FC236}">
                  <a16:creationId xmlns:a16="http://schemas.microsoft.com/office/drawing/2014/main" id="{D943340F-6B3F-5343-B8F1-3E3DC1F7B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Oval 462">
              <a:extLst>
                <a:ext uri="{FF2B5EF4-FFF2-40B4-BE49-F238E27FC236}">
                  <a16:creationId xmlns:a16="http://schemas.microsoft.com/office/drawing/2014/main" id="{ACCBCA90-4B77-5D48-BA7A-DF76D8660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Freeform 463">
              <a:extLst>
                <a:ext uri="{FF2B5EF4-FFF2-40B4-BE49-F238E27FC236}">
                  <a16:creationId xmlns:a16="http://schemas.microsoft.com/office/drawing/2014/main" id="{5B7236EF-B54F-C544-87F9-B5CCE3B5D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Freeform 464">
              <a:extLst>
                <a:ext uri="{FF2B5EF4-FFF2-40B4-BE49-F238E27FC236}">
                  <a16:creationId xmlns:a16="http://schemas.microsoft.com/office/drawing/2014/main" id="{3227E7BE-7DC7-FB4A-95DA-93444F854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Rectangle 465">
              <a:extLst>
                <a:ext uri="{FF2B5EF4-FFF2-40B4-BE49-F238E27FC236}">
                  <a16:creationId xmlns:a16="http://schemas.microsoft.com/office/drawing/2014/main" id="{25A597CD-2F8F-9A42-A673-AF54109B6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Rectangle 466">
              <a:extLst>
                <a:ext uri="{FF2B5EF4-FFF2-40B4-BE49-F238E27FC236}">
                  <a16:creationId xmlns:a16="http://schemas.microsoft.com/office/drawing/2014/main" id="{AA0410CD-8B51-B647-85AC-3638182C1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Rectangle 467">
              <a:extLst>
                <a:ext uri="{FF2B5EF4-FFF2-40B4-BE49-F238E27FC236}">
                  <a16:creationId xmlns:a16="http://schemas.microsoft.com/office/drawing/2014/main" id="{B703FB5E-CC8E-5D47-A964-D0D529AC1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Rectangle 468">
              <a:extLst>
                <a:ext uri="{FF2B5EF4-FFF2-40B4-BE49-F238E27FC236}">
                  <a16:creationId xmlns:a16="http://schemas.microsoft.com/office/drawing/2014/main" id="{5300FDAA-DBB2-DB42-A727-23A07BCB6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Rectangle 469">
              <a:extLst>
                <a:ext uri="{FF2B5EF4-FFF2-40B4-BE49-F238E27FC236}">
                  <a16:creationId xmlns:a16="http://schemas.microsoft.com/office/drawing/2014/main" id="{8D54C30C-8F84-B949-8218-E15BCE93B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7" name="Rectangle 470">
              <a:extLst>
                <a:ext uri="{FF2B5EF4-FFF2-40B4-BE49-F238E27FC236}">
                  <a16:creationId xmlns:a16="http://schemas.microsoft.com/office/drawing/2014/main" id="{31C31C9A-76FF-B144-8FEF-21B74610E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8" name="Oval 471">
              <a:extLst>
                <a:ext uri="{FF2B5EF4-FFF2-40B4-BE49-F238E27FC236}">
                  <a16:creationId xmlns:a16="http://schemas.microsoft.com/office/drawing/2014/main" id="{6DC77049-AD6A-2743-AA92-D185F1981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Oval 472">
              <a:extLst>
                <a:ext uri="{FF2B5EF4-FFF2-40B4-BE49-F238E27FC236}">
                  <a16:creationId xmlns:a16="http://schemas.microsoft.com/office/drawing/2014/main" id="{8D9507D5-0E2E-014C-B0BF-ABA5D974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Freeform 473">
              <a:extLst>
                <a:ext uri="{FF2B5EF4-FFF2-40B4-BE49-F238E27FC236}">
                  <a16:creationId xmlns:a16="http://schemas.microsoft.com/office/drawing/2014/main" id="{D0A0C6C6-A147-064D-8E22-05EAD025E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Freeform 474">
              <a:extLst>
                <a:ext uri="{FF2B5EF4-FFF2-40B4-BE49-F238E27FC236}">
                  <a16:creationId xmlns:a16="http://schemas.microsoft.com/office/drawing/2014/main" id="{55FC59D0-CF6A-8A49-8FF9-0B4B96D3E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Rectangle 475">
              <a:extLst>
                <a:ext uri="{FF2B5EF4-FFF2-40B4-BE49-F238E27FC236}">
                  <a16:creationId xmlns:a16="http://schemas.microsoft.com/office/drawing/2014/main" id="{4B400EB6-1F94-464E-973C-C0818EACC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3" name="Rectangle 476">
              <a:extLst>
                <a:ext uri="{FF2B5EF4-FFF2-40B4-BE49-F238E27FC236}">
                  <a16:creationId xmlns:a16="http://schemas.microsoft.com/office/drawing/2014/main" id="{2AF46D31-5D1D-4C4D-A025-EE2D8C697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4" name="Rectangle 477">
              <a:extLst>
                <a:ext uri="{FF2B5EF4-FFF2-40B4-BE49-F238E27FC236}">
                  <a16:creationId xmlns:a16="http://schemas.microsoft.com/office/drawing/2014/main" id="{5DB94B25-A2F7-354F-92AA-024BFA66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5" name="Rectangle 478">
              <a:extLst>
                <a:ext uri="{FF2B5EF4-FFF2-40B4-BE49-F238E27FC236}">
                  <a16:creationId xmlns:a16="http://schemas.microsoft.com/office/drawing/2014/main" id="{349001BA-257A-5D4A-A4A0-9B691488D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6" name="Rectangle 479">
              <a:extLst>
                <a:ext uri="{FF2B5EF4-FFF2-40B4-BE49-F238E27FC236}">
                  <a16:creationId xmlns:a16="http://schemas.microsoft.com/office/drawing/2014/main" id="{B414F3A3-DA37-BF48-8049-95A4B6720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7" name="Rectangle 480">
              <a:extLst>
                <a:ext uri="{FF2B5EF4-FFF2-40B4-BE49-F238E27FC236}">
                  <a16:creationId xmlns:a16="http://schemas.microsoft.com/office/drawing/2014/main" id="{B822B588-D5BF-3B41-8523-8474B0537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Oval 481">
              <a:extLst>
                <a:ext uri="{FF2B5EF4-FFF2-40B4-BE49-F238E27FC236}">
                  <a16:creationId xmlns:a16="http://schemas.microsoft.com/office/drawing/2014/main" id="{AFF1FF89-7BDB-0D41-B1E1-61F40DA37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Oval 482">
              <a:extLst>
                <a:ext uri="{FF2B5EF4-FFF2-40B4-BE49-F238E27FC236}">
                  <a16:creationId xmlns:a16="http://schemas.microsoft.com/office/drawing/2014/main" id="{535D29F1-CF58-4843-AFDE-BACF48E35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Freeform 483">
              <a:extLst>
                <a:ext uri="{FF2B5EF4-FFF2-40B4-BE49-F238E27FC236}">
                  <a16:creationId xmlns:a16="http://schemas.microsoft.com/office/drawing/2014/main" id="{1DDAB4D9-D6A1-E040-9F8A-F9AC9EC99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Freeform 484">
              <a:extLst>
                <a:ext uri="{FF2B5EF4-FFF2-40B4-BE49-F238E27FC236}">
                  <a16:creationId xmlns:a16="http://schemas.microsoft.com/office/drawing/2014/main" id="{FDA56EDF-8291-DC4D-B722-171D6E865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Rectangle 485">
              <a:extLst>
                <a:ext uri="{FF2B5EF4-FFF2-40B4-BE49-F238E27FC236}">
                  <a16:creationId xmlns:a16="http://schemas.microsoft.com/office/drawing/2014/main" id="{5458E83B-E823-E048-A0D1-D8C5EBBFE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Rectangle 486">
              <a:extLst>
                <a:ext uri="{FF2B5EF4-FFF2-40B4-BE49-F238E27FC236}">
                  <a16:creationId xmlns:a16="http://schemas.microsoft.com/office/drawing/2014/main" id="{B650DC6B-1B0D-0540-A68D-9122EEC97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Rectangle 487">
              <a:extLst>
                <a:ext uri="{FF2B5EF4-FFF2-40B4-BE49-F238E27FC236}">
                  <a16:creationId xmlns:a16="http://schemas.microsoft.com/office/drawing/2014/main" id="{127E7630-429F-184E-A1B2-BF7CA302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Rectangle 488">
              <a:extLst>
                <a:ext uri="{FF2B5EF4-FFF2-40B4-BE49-F238E27FC236}">
                  <a16:creationId xmlns:a16="http://schemas.microsoft.com/office/drawing/2014/main" id="{CB11C16D-6CDD-2446-9E5C-1ECDC4B2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Rectangle 489">
              <a:extLst>
                <a:ext uri="{FF2B5EF4-FFF2-40B4-BE49-F238E27FC236}">
                  <a16:creationId xmlns:a16="http://schemas.microsoft.com/office/drawing/2014/main" id="{D2F1603B-AC94-EE47-9468-022FA5EB0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Rectangle 490">
              <a:extLst>
                <a:ext uri="{FF2B5EF4-FFF2-40B4-BE49-F238E27FC236}">
                  <a16:creationId xmlns:a16="http://schemas.microsoft.com/office/drawing/2014/main" id="{2C329F59-EC19-6448-BADF-CBD92B66E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Oval 491">
              <a:extLst>
                <a:ext uri="{FF2B5EF4-FFF2-40B4-BE49-F238E27FC236}">
                  <a16:creationId xmlns:a16="http://schemas.microsoft.com/office/drawing/2014/main" id="{008F4AD7-A8B1-FD4C-B89A-990C8D74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Oval 492">
              <a:extLst>
                <a:ext uri="{FF2B5EF4-FFF2-40B4-BE49-F238E27FC236}">
                  <a16:creationId xmlns:a16="http://schemas.microsoft.com/office/drawing/2014/main" id="{B2BBD69C-EE47-EB4C-8E80-A4212141D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Freeform 493">
              <a:extLst>
                <a:ext uri="{FF2B5EF4-FFF2-40B4-BE49-F238E27FC236}">
                  <a16:creationId xmlns:a16="http://schemas.microsoft.com/office/drawing/2014/main" id="{A5B2F345-E163-944E-8414-2E257208A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Freeform 494">
              <a:extLst>
                <a:ext uri="{FF2B5EF4-FFF2-40B4-BE49-F238E27FC236}">
                  <a16:creationId xmlns:a16="http://schemas.microsoft.com/office/drawing/2014/main" id="{A89F1F62-3D09-CB46-B822-709889AA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Rectangle 495">
              <a:extLst>
                <a:ext uri="{FF2B5EF4-FFF2-40B4-BE49-F238E27FC236}">
                  <a16:creationId xmlns:a16="http://schemas.microsoft.com/office/drawing/2014/main" id="{2D8E089B-0EA8-1F47-8943-04F140975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Rectangle 496">
              <a:extLst>
                <a:ext uri="{FF2B5EF4-FFF2-40B4-BE49-F238E27FC236}">
                  <a16:creationId xmlns:a16="http://schemas.microsoft.com/office/drawing/2014/main" id="{DAB92A59-C9F5-BA4B-863E-4BFC0F1F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4" name="Rectangle 497">
              <a:extLst>
                <a:ext uri="{FF2B5EF4-FFF2-40B4-BE49-F238E27FC236}">
                  <a16:creationId xmlns:a16="http://schemas.microsoft.com/office/drawing/2014/main" id="{E3740C47-2695-DE41-8F44-3EF2A7821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Rectangle 498">
              <a:extLst>
                <a:ext uri="{FF2B5EF4-FFF2-40B4-BE49-F238E27FC236}">
                  <a16:creationId xmlns:a16="http://schemas.microsoft.com/office/drawing/2014/main" id="{95B5D665-D0E0-CC4B-ADB6-1A63926A6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6" name="Rectangle 499">
              <a:extLst>
                <a:ext uri="{FF2B5EF4-FFF2-40B4-BE49-F238E27FC236}">
                  <a16:creationId xmlns:a16="http://schemas.microsoft.com/office/drawing/2014/main" id="{D4F5AD49-CACB-1A40-B800-95CA78431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7" name="Rectangle 500">
              <a:extLst>
                <a:ext uri="{FF2B5EF4-FFF2-40B4-BE49-F238E27FC236}">
                  <a16:creationId xmlns:a16="http://schemas.microsoft.com/office/drawing/2014/main" id="{D0D397EF-7496-3544-B6E4-A46D5CA99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8" name="Oval 501">
              <a:extLst>
                <a:ext uri="{FF2B5EF4-FFF2-40B4-BE49-F238E27FC236}">
                  <a16:creationId xmlns:a16="http://schemas.microsoft.com/office/drawing/2014/main" id="{8067B96E-0102-C04C-B6AD-8F366ED05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9" name="Oval 502">
              <a:extLst>
                <a:ext uri="{FF2B5EF4-FFF2-40B4-BE49-F238E27FC236}">
                  <a16:creationId xmlns:a16="http://schemas.microsoft.com/office/drawing/2014/main" id="{65C6C15B-AC16-884B-A8ED-D836E22A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0" name="Freeform 503">
              <a:extLst>
                <a:ext uri="{FF2B5EF4-FFF2-40B4-BE49-F238E27FC236}">
                  <a16:creationId xmlns:a16="http://schemas.microsoft.com/office/drawing/2014/main" id="{756D2779-B126-DB45-B827-BA86E6D4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1" name="Freeform 504">
              <a:extLst>
                <a:ext uri="{FF2B5EF4-FFF2-40B4-BE49-F238E27FC236}">
                  <a16:creationId xmlns:a16="http://schemas.microsoft.com/office/drawing/2014/main" id="{2A2746B2-A028-DE4E-8121-034DA9163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2" name="Rectangle 505">
              <a:extLst>
                <a:ext uri="{FF2B5EF4-FFF2-40B4-BE49-F238E27FC236}">
                  <a16:creationId xmlns:a16="http://schemas.microsoft.com/office/drawing/2014/main" id="{F2D690D0-8BC1-7447-A941-E857EB5A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3" name="Rectangle 506">
              <a:extLst>
                <a:ext uri="{FF2B5EF4-FFF2-40B4-BE49-F238E27FC236}">
                  <a16:creationId xmlns:a16="http://schemas.microsoft.com/office/drawing/2014/main" id="{EDF0BEB4-69DE-634D-A0C5-8B315A413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4" name="Rectangle 507">
              <a:extLst>
                <a:ext uri="{FF2B5EF4-FFF2-40B4-BE49-F238E27FC236}">
                  <a16:creationId xmlns:a16="http://schemas.microsoft.com/office/drawing/2014/main" id="{85888644-4B81-4245-8D30-990777B29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5" name="Rectangle 508">
              <a:extLst>
                <a:ext uri="{FF2B5EF4-FFF2-40B4-BE49-F238E27FC236}">
                  <a16:creationId xmlns:a16="http://schemas.microsoft.com/office/drawing/2014/main" id="{1A55ADCB-B3B0-4742-87EA-D12A9CDD3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6" name="Rectangle 509">
              <a:extLst>
                <a:ext uri="{FF2B5EF4-FFF2-40B4-BE49-F238E27FC236}">
                  <a16:creationId xmlns:a16="http://schemas.microsoft.com/office/drawing/2014/main" id="{EAC3BA6F-1477-204D-9AD4-7B5BB6E74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7" name="Rectangle 510">
              <a:extLst>
                <a:ext uri="{FF2B5EF4-FFF2-40B4-BE49-F238E27FC236}">
                  <a16:creationId xmlns:a16="http://schemas.microsoft.com/office/drawing/2014/main" id="{0A9044AD-0783-BB4F-8976-5A3934EC6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8" name="Oval 511">
              <a:extLst>
                <a:ext uri="{FF2B5EF4-FFF2-40B4-BE49-F238E27FC236}">
                  <a16:creationId xmlns:a16="http://schemas.microsoft.com/office/drawing/2014/main" id="{CC637F7B-A049-D244-AD65-33018BB9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9" name="Oval 512">
              <a:extLst>
                <a:ext uri="{FF2B5EF4-FFF2-40B4-BE49-F238E27FC236}">
                  <a16:creationId xmlns:a16="http://schemas.microsoft.com/office/drawing/2014/main" id="{2CE1EAF5-E878-7849-9264-4C4B2C72E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0" name="Freeform 513">
              <a:extLst>
                <a:ext uri="{FF2B5EF4-FFF2-40B4-BE49-F238E27FC236}">
                  <a16:creationId xmlns:a16="http://schemas.microsoft.com/office/drawing/2014/main" id="{84D6F2CF-3994-794B-A22B-876FE911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1" name="Freeform 514">
              <a:extLst>
                <a:ext uri="{FF2B5EF4-FFF2-40B4-BE49-F238E27FC236}">
                  <a16:creationId xmlns:a16="http://schemas.microsoft.com/office/drawing/2014/main" id="{6BFAA967-9D46-6C46-96C1-7F8DA220F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2" name="Rectangle 515">
              <a:extLst>
                <a:ext uri="{FF2B5EF4-FFF2-40B4-BE49-F238E27FC236}">
                  <a16:creationId xmlns:a16="http://schemas.microsoft.com/office/drawing/2014/main" id="{0905D130-E13A-554A-9E2F-5701DF4D5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3" name="Rectangle 516">
              <a:extLst>
                <a:ext uri="{FF2B5EF4-FFF2-40B4-BE49-F238E27FC236}">
                  <a16:creationId xmlns:a16="http://schemas.microsoft.com/office/drawing/2014/main" id="{A03E68A5-160C-5A49-A227-9309AFA1D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4" name="Rectangle 517">
              <a:extLst>
                <a:ext uri="{FF2B5EF4-FFF2-40B4-BE49-F238E27FC236}">
                  <a16:creationId xmlns:a16="http://schemas.microsoft.com/office/drawing/2014/main" id="{58E16DA3-32F9-D74B-B3D1-0E1F1C7A2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5" name="Rectangle 518">
              <a:extLst>
                <a:ext uri="{FF2B5EF4-FFF2-40B4-BE49-F238E27FC236}">
                  <a16:creationId xmlns:a16="http://schemas.microsoft.com/office/drawing/2014/main" id="{D43706DD-5CF9-DE41-AD26-A2E73A461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6" name="Rectangle 519">
              <a:extLst>
                <a:ext uri="{FF2B5EF4-FFF2-40B4-BE49-F238E27FC236}">
                  <a16:creationId xmlns:a16="http://schemas.microsoft.com/office/drawing/2014/main" id="{16C8BC66-F08A-7948-A6A8-0D0636A8E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7" name="Rectangle 520">
              <a:extLst>
                <a:ext uri="{FF2B5EF4-FFF2-40B4-BE49-F238E27FC236}">
                  <a16:creationId xmlns:a16="http://schemas.microsoft.com/office/drawing/2014/main" id="{8416954A-4B47-2E48-B2C9-75EB26138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8" name="Oval 521">
              <a:extLst>
                <a:ext uri="{FF2B5EF4-FFF2-40B4-BE49-F238E27FC236}">
                  <a16:creationId xmlns:a16="http://schemas.microsoft.com/office/drawing/2014/main" id="{7C7C621C-DBC7-A748-B034-03A1C50C2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9" name="Oval 522">
              <a:extLst>
                <a:ext uri="{FF2B5EF4-FFF2-40B4-BE49-F238E27FC236}">
                  <a16:creationId xmlns:a16="http://schemas.microsoft.com/office/drawing/2014/main" id="{1739C9EF-20FC-3540-B758-CA3147971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0" name="Freeform 523">
              <a:extLst>
                <a:ext uri="{FF2B5EF4-FFF2-40B4-BE49-F238E27FC236}">
                  <a16:creationId xmlns:a16="http://schemas.microsoft.com/office/drawing/2014/main" id="{535264C3-CA9F-494A-837C-FB71E7148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1" name="Freeform 524">
              <a:extLst>
                <a:ext uri="{FF2B5EF4-FFF2-40B4-BE49-F238E27FC236}">
                  <a16:creationId xmlns:a16="http://schemas.microsoft.com/office/drawing/2014/main" id="{1EAFE802-7C0C-074B-AD7A-C29D83BC6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2" name="Rectangle 525">
              <a:extLst>
                <a:ext uri="{FF2B5EF4-FFF2-40B4-BE49-F238E27FC236}">
                  <a16:creationId xmlns:a16="http://schemas.microsoft.com/office/drawing/2014/main" id="{A739984A-43FD-6248-8B0E-556BAA23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3" name="Rectangle 526">
              <a:extLst>
                <a:ext uri="{FF2B5EF4-FFF2-40B4-BE49-F238E27FC236}">
                  <a16:creationId xmlns:a16="http://schemas.microsoft.com/office/drawing/2014/main" id="{EE3923BB-38A6-E943-850B-4F554B197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4" name="Rectangle 527">
              <a:extLst>
                <a:ext uri="{FF2B5EF4-FFF2-40B4-BE49-F238E27FC236}">
                  <a16:creationId xmlns:a16="http://schemas.microsoft.com/office/drawing/2014/main" id="{CA23A89F-8BB0-184F-8D8D-D6D19E963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5" name="Rectangle 528">
              <a:extLst>
                <a:ext uri="{FF2B5EF4-FFF2-40B4-BE49-F238E27FC236}">
                  <a16:creationId xmlns:a16="http://schemas.microsoft.com/office/drawing/2014/main" id="{ADCD5CF0-D39A-D24F-B73A-3F47C4B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6" name="Rectangle 529">
              <a:extLst>
                <a:ext uri="{FF2B5EF4-FFF2-40B4-BE49-F238E27FC236}">
                  <a16:creationId xmlns:a16="http://schemas.microsoft.com/office/drawing/2014/main" id="{6BC3B414-1C24-D84F-A3EF-E82B1377F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7" name="Rectangle 530">
              <a:extLst>
                <a:ext uri="{FF2B5EF4-FFF2-40B4-BE49-F238E27FC236}">
                  <a16:creationId xmlns:a16="http://schemas.microsoft.com/office/drawing/2014/main" id="{D018C2B5-4F5A-674C-AD0C-BCC976E29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8" name="Oval 531">
              <a:extLst>
                <a:ext uri="{FF2B5EF4-FFF2-40B4-BE49-F238E27FC236}">
                  <a16:creationId xmlns:a16="http://schemas.microsoft.com/office/drawing/2014/main" id="{1FB3FDBE-CF2E-2D48-BC37-4FFF980C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9" name="Oval 532">
              <a:extLst>
                <a:ext uri="{FF2B5EF4-FFF2-40B4-BE49-F238E27FC236}">
                  <a16:creationId xmlns:a16="http://schemas.microsoft.com/office/drawing/2014/main" id="{CAA7E67F-F970-1041-900B-E88DAD6A9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0" name="Freeform 533">
              <a:extLst>
                <a:ext uri="{FF2B5EF4-FFF2-40B4-BE49-F238E27FC236}">
                  <a16:creationId xmlns:a16="http://schemas.microsoft.com/office/drawing/2014/main" id="{6515C050-00A5-B548-AEFF-11DC73C65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1" name="Freeform 534">
              <a:extLst>
                <a:ext uri="{FF2B5EF4-FFF2-40B4-BE49-F238E27FC236}">
                  <a16:creationId xmlns:a16="http://schemas.microsoft.com/office/drawing/2014/main" id="{65F93D04-26BE-5344-86AC-0D11855FB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2" name="Freeform 535">
              <a:extLst>
                <a:ext uri="{FF2B5EF4-FFF2-40B4-BE49-F238E27FC236}">
                  <a16:creationId xmlns:a16="http://schemas.microsoft.com/office/drawing/2014/main" id="{A5BC0624-852E-4841-A0A3-F5B733800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3" name="Rectangle 536">
              <a:extLst>
                <a:ext uri="{FF2B5EF4-FFF2-40B4-BE49-F238E27FC236}">
                  <a16:creationId xmlns:a16="http://schemas.microsoft.com/office/drawing/2014/main" id="{6145FD05-C01F-5046-9DD6-B6C541882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4" name="Rectangle 537">
              <a:extLst>
                <a:ext uri="{FF2B5EF4-FFF2-40B4-BE49-F238E27FC236}">
                  <a16:creationId xmlns:a16="http://schemas.microsoft.com/office/drawing/2014/main" id="{01A82A3E-3424-9E48-89E5-EE6933356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5" name="Rectangle 538">
              <a:extLst>
                <a:ext uri="{FF2B5EF4-FFF2-40B4-BE49-F238E27FC236}">
                  <a16:creationId xmlns:a16="http://schemas.microsoft.com/office/drawing/2014/main" id="{2E6D40E3-478A-1E45-B776-243A42E7C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6" name="Rectangle 539">
              <a:extLst>
                <a:ext uri="{FF2B5EF4-FFF2-40B4-BE49-F238E27FC236}">
                  <a16:creationId xmlns:a16="http://schemas.microsoft.com/office/drawing/2014/main" id="{D6ABA346-78BF-E746-8E0D-488311DAB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7" name="Rectangle 540">
              <a:extLst>
                <a:ext uri="{FF2B5EF4-FFF2-40B4-BE49-F238E27FC236}">
                  <a16:creationId xmlns:a16="http://schemas.microsoft.com/office/drawing/2014/main" id="{79F5481E-9D05-FE4B-9059-BFC3E38B7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8" name="Rectangle 541">
              <a:extLst>
                <a:ext uri="{FF2B5EF4-FFF2-40B4-BE49-F238E27FC236}">
                  <a16:creationId xmlns:a16="http://schemas.microsoft.com/office/drawing/2014/main" id="{FF74A865-4555-134A-854F-400A2047F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9" name="Oval 542">
              <a:extLst>
                <a:ext uri="{FF2B5EF4-FFF2-40B4-BE49-F238E27FC236}">
                  <a16:creationId xmlns:a16="http://schemas.microsoft.com/office/drawing/2014/main" id="{DDADD846-93BD-3143-8A72-8C8875538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0" name="Oval 543">
              <a:extLst>
                <a:ext uri="{FF2B5EF4-FFF2-40B4-BE49-F238E27FC236}">
                  <a16:creationId xmlns:a16="http://schemas.microsoft.com/office/drawing/2014/main" id="{8BC016D9-43CC-784A-97ED-38BA972DB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1" name="Freeform 544">
              <a:extLst>
                <a:ext uri="{FF2B5EF4-FFF2-40B4-BE49-F238E27FC236}">
                  <a16:creationId xmlns:a16="http://schemas.microsoft.com/office/drawing/2014/main" id="{17340526-1466-F84A-AAA6-7715D0F15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2" name="Freeform 545">
              <a:extLst>
                <a:ext uri="{FF2B5EF4-FFF2-40B4-BE49-F238E27FC236}">
                  <a16:creationId xmlns:a16="http://schemas.microsoft.com/office/drawing/2014/main" id="{E03A74FD-8255-2947-AAAA-E044122B9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3" name="Rectangle 546">
              <a:extLst>
                <a:ext uri="{FF2B5EF4-FFF2-40B4-BE49-F238E27FC236}">
                  <a16:creationId xmlns:a16="http://schemas.microsoft.com/office/drawing/2014/main" id="{4952C217-50D9-8D4F-9A21-89ABEA7BC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4" name="Rectangle 547">
              <a:extLst>
                <a:ext uri="{FF2B5EF4-FFF2-40B4-BE49-F238E27FC236}">
                  <a16:creationId xmlns:a16="http://schemas.microsoft.com/office/drawing/2014/main" id="{A29FDA00-2FBB-0A49-ABA8-1BA28A66E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5" name="Rectangle 548">
              <a:extLst>
                <a:ext uri="{FF2B5EF4-FFF2-40B4-BE49-F238E27FC236}">
                  <a16:creationId xmlns:a16="http://schemas.microsoft.com/office/drawing/2014/main" id="{9C75B7AD-755F-774A-BBDF-8603F0604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6" name="Rectangle 549">
              <a:extLst>
                <a:ext uri="{FF2B5EF4-FFF2-40B4-BE49-F238E27FC236}">
                  <a16:creationId xmlns:a16="http://schemas.microsoft.com/office/drawing/2014/main" id="{17F7C450-7F18-B044-9E9E-2B1551FC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7" name="Rectangle 550">
              <a:extLst>
                <a:ext uri="{FF2B5EF4-FFF2-40B4-BE49-F238E27FC236}">
                  <a16:creationId xmlns:a16="http://schemas.microsoft.com/office/drawing/2014/main" id="{41221870-29EB-F547-A0F8-A11D7DB2F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8" name="Rectangle 551">
              <a:extLst>
                <a:ext uri="{FF2B5EF4-FFF2-40B4-BE49-F238E27FC236}">
                  <a16:creationId xmlns:a16="http://schemas.microsoft.com/office/drawing/2014/main" id="{A8834413-4F15-544B-8A02-6BBF7939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9" name="Oval 552">
              <a:extLst>
                <a:ext uri="{FF2B5EF4-FFF2-40B4-BE49-F238E27FC236}">
                  <a16:creationId xmlns:a16="http://schemas.microsoft.com/office/drawing/2014/main" id="{7E7C7B5F-01C1-1245-A635-16211D6BC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0" name="Oval 553">
              <a:extLst>
                <a:ext uri="{FF2B5EF4-FFF2-40B4-BE49-F238E27FC236}">
                  <a16:creationId xmlns:a16="http://schemas.microsoft.com/office/drawing/2014/main" id="{31DFF2C6-567D-654C-A788-80AC6AED3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1" name="Freeform 554">
              <a:extLst>
                <a:ext uri="{FF2B5EF4-FFF2-40B4-BE49-F238E27FC236}">
                  <a16:creationId xmlns:a16="http://schemas.microsoft.com/office/drawing/2014/main" id="{FB6BAA53-70A6-E74A-8C46-D338B2185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2" name="Freeform 555">
              <a:extLst>
                <a:ext uri="{FF2B5EF4-FFF2-40B4-BE49-F238E27FC236}">
                  <a16:creationId xmlns:a16="http://schemas.microsoft.com/office/drawing/2014/main" id="{877DEA94-7BF0-A14B-B658-3EE97D6ED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3" name="Rectangle 556">
              <a:extLst>
                <a:ext uri="{FF2B5EF4-FFF2-40B4-BE49-F238E27FC236}">
                  <a16:creationId xmlns:a16="http://schemas.microsoft.com/office/drawing/2014/main" id="{87717C34-1053-1D49-8A79-0CB30EFD6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4" name="Rectangle 557">
              <a:extLst>
                <a:ext uri="{FF2B5EF4-FFF2-40B4-BE49-F238E27FC236}">
                  <a16:creationId xmlns:a16="http://schemas.microsoft.com/office/drawing/2014/main" id="{ACA3BF25-EC1E-4B43-B358-166321CA7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5" name="Rectangle 558">
              <a:extLst>
                <a:ext uri="{FF2B5EF4-FFF2-40B4-BE49-F238E27FC236}">
                  <a16:creationId xmlns:a16="http://schemas.microsoft.com/office/drawing/2014/main" id="{302F7870-0E77-934B-A047-58C6CED5E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6" name="Rectangle 559">
              <a:extLst>
                <a:ext uri="{FF2B5EF4-FFF2-40B4-BE49-F238E27FC236}">
                  <a16:creationId xmlns:a16="http://schemas.microsoft.com/office/drawing/2014/main" id="{402C2BE3-E1F1-B644-8279-EA6F0935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7" name="Rectangle 560">
              <a:extLst>
                <a:ext uri="{FF2B5EF4-FFF2-40B4-BE49-F238E27FC236}">
                  <a16:creationId xmlns:a16="http://schemas.microsoft.com/office/drawing/2014/main" id="{1630A4F1-D6D0-474B-A3BD-4B49A4422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8" name="Rectangle 561">
              <a:extLst>
                <a:ext uri="{FF2B5EF4-FFF2-40B4-BE49-F238E27FC236}">
                  <a16:creationId xmlns:a16="http://schemas.microsoft.com/office/drawing/2014/main" id="{F8DFCA78-A381-B14C-AFBC-727781EE1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9" name="Oval 562">
              <a:extLst>
                <a:ext uri="{FF2B5EF4-FFF2-40B4-BE49-F238E27FC236}">
                  <a16:creationId xmlns:a16="http://schemas.microsoft.com/office/drawing/2014/main" id="{21E9830B-FABC-5945-8943-41FF4A427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0" name="Oval 563">
              <a:extLst>
                <a:ext uri="{FF2B5EF4-FFF2-40B4-BE49-F238E27FC236}">
                  <a16:creationId xmlns:a16="http://schemas.microsoft.com/office/drawing/2014/main" id="{32161B3F-487C-564D-B831-51C8EB482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1" name="Freeform 564">
              <a:extLst>
                <a:ext uri="{FF2B5EF4-FFF2-40B4-BE49-F238E27FC236}">
                  <a16:creationId xmlns:a16="http://schemas.microsoft.com/office/drawing/2014/main" id="{19FE58A7-20DC-374D-88AD-7857889D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2" name="Freeform 565">
              <a:extLst>
                <a:ext uri="{FF2B5EF4-FFF2-40B4-BE49-F238E27FC236}">
                  <a16:creationId xmlns:a16="http://schemas.microsoft.com/office/drawing/2014/main" id="{E7AD7769-8100-0844-BF3D-5340B4EAD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3" name="Rectangle 566">
              <a:extLst>
                <a:ext uri="{FF2B5EF4-FFF2-40B4-BE49-F238E27FC236}">
                  <a16:creationId xmlns:a16="http://schemas.microsoft.com/office/drawing/2014/main" id="{977393FD-C06D-6141-8DB2-7D5A51B61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4" name="Rectangle 567">
              <a:extLst>
                <a:ext uri="{FF2B5EF4-FFF2-40B4-BE49-F238E27FC236}">
                  <a16:creationId xmlns:a16="http://schemas.microsoft.com/office/drawing/2014/main" id="{68A6F4A4-5B51-6249-ADE5-8AC4686BF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5" name="Rectangle 568">
              <a:extLst>
                <a:ext uri="{FF2B5EF4-FFF2-40B4-BE49-F238E27FC236}">
                  <a16:creationId xmlns:a16="http://schemas.microsoft.com/office/drawing/2014/main" id="{F11A7185-EBF0-3C47-8740-A8345CAB0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6" name="Rectangle 569">
              <a:extLst>
                <a:ext uri="{FF2B5EF4-FFF2-40B4-BE49-F238E27FC236}">
                  <a16:creationId xmlns:a16="http://schemas.microsoft.com/office/drawing/2014/main" id="{CAA25DA6-F3B4-4549-9CBF-4B256BB4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7" name="Rectangle 570">
              <a:extLst>
                <a:ext uri="{FF2B5EF4-FFF2-40B4-BE49-F238E27FC236}">
                  <a16:creationId xmlns:a16="http://schemas.microsoft.com/office/drawing/2014/main" id="{CFD6F933-87B7-0541-A6AD-F05C0542B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8" name="Rectangle 571">
              <a:extLst>
                <a:ext uri="{FF2B5EF4-FFF2-40B4-BE49-F238E27FC236}">
                  <a16:creationId xmlns:a16="http://schemas.microsoft.com/office/drawing/2014/main" id="{3952CE6E-EC3E-1441-98F1-4A7F5CDBF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9" name="Oval 572">
              <a:extLst>
                <a:ext uri="{FF2B5EF4-FFF2-40B4-BE49-F238E27FC236}">
                  <a16:creationId xmlns:a16="http://schemas.microsoft.com/office/drawing/2014/main" id="{57150C30-A4EF-4147-A0BD-4053995D9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0" name="Oval 573">
              <a:extLst>
                <a:ext uri="{FF2B5EF4-FFF2-40B4-BE49-F238E27FC236}">
                  <a16:creationId xmlns:a16="http://schemas.microsoft.com/office/drawing/2014/main" id="{906ED284-1EEA-0B4A-A802-3EF81A8A4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1" name="Freeform 574">
              <a:extLst>
                <a:ext uri="{FF2B5EF4-FFF2-40B4-BE49-F238E27FC236}">
                  <a16:creationId xmlns:a16="http://schemas.microsoft.com/office/drawing/2014/main" id="{A288177E-88DB-6447-AA8D-7CFB691F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2" name="Freeform 575">
              <a:extLst>
                <a:ext uri="{FF2B5EF4-FFF2-40B4-BE49-F238E27FC236}">
                  <a16:creationId xmlns:a16="http://schemas.microsoft.com/office/drawing/2014/main" id="{61D6E1E3-54B5-1E4F-99FC-A69B0548E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3" name="Rectangle 576">
              <a:extLst>
                <a:ext uri="{FF2B5EF4-FFF2-40B4-BE49-F238E27FC236}">
                  <a16:creationId xmlns:a16="http://schemas.microsoft.com/office/drawing/2014/main" id="{91C56962-6F7A-424E-943D-8E058AEC4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4" name="Rectangle 577">
              <a:extLst>
                <a:ext uri="{FF2B5EF4-FFF2-40B4-BE49-F238E27FC236}">
                  <a16:creationId xmlns:a16="http://schemas.microsoft.com/office/drawing/2014/main" id="{25973972-498C-B441-A4F2-5F7234EB9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5" name="Rectangle 578">
              <a:extLst>
                <a:ext uri="{FF2B5EF4-FFF2-40B4-BE49-F238E27FC236}">
                  <a16:creationId xmlns:a16="http://schemas.microsoft.com/office/drawing/2014/main" id="{F3035AD5-6743-1F41-AEBD-FE7AE6CFA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6" name="Rectangle 579">
              <a:extLst>
                <a:ext uri="{FF2B5EF4-FFF2-40B4-BE49-F238E27FC236}">
                  <a16:creationId xmlns:a16="http://schemas.microsoft.com/office/drawing/2014/main" id="{37A77281-397B-1541-AE6F-2958BD876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7" name="Rectangle 580">
              <a:extLst>
                <a:ext uri="{FF2B5EF4-FFF2-40B4-BE49-F238E27FC236}">
                  <a16:creationId xmlns:a16="http://schemas.microsoft.com/office/drawing/2014/main" id="{E857AAAE-1FE2-9F47-A6CF-66941B3F9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8" name="Rectangle 581">
              <a:extLst>
                <a:ext uri="{FF2B5EF4-FFF2-40B4-BE49-F238E27FC236}">
                  <a16:creationId xmlns:a16="http://schemas.microsoft.com/office/drawing/2014/main" id="{3888ABEF-614A-5242-95AE-74F9F5AC9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9" name="Oval 582">
              <a:extLst>
                <a:ext uri="{FF2B5EF4-FFF2-40B4-BE49-F238E27FC236}">
                  <a16:creationId xmlns:a16="http://schemas.microsoft.com/office/drawing/2014/main" id="{93A0EA4B-B988-4E42-816A-57217D202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0" name="Oval 583">
              <a:extLst>
                <a:ext uri="{FF2B5EF4-FFF2-40B4-BE49-F238E27FC236}">
                  <a16:creationId xmlns:a16="http://schemas.microsoft.com/office/drawing/2014/main" id="{E85E5114-3019-D944-B3A6-F3F7714D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1" name="Freeform 584">
              <a:extLst>
                <a:ext uri="{FF2B5EF4-FFF2-40B4-BE49-F238E27FC236}">
                  <a16:creationId xmlns:a16="http://schemas.microsoft.com/office/drawing/2014/main" id="{B1456428-E12A-A94B-BD94-5A73AE978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32" name="Group 1531">
            <a:extLst>
              <a:ext uri="{FF2B5EF4-FFF2-40B4-BE49-F238E27FC236}">
                <a16:creationId xmlns:a16="http://schemas.microsoft.com/office/drawing/2014/main" id="{44E93061-F839-EF4F-828B-5E3BC069A896}"/>
              </a:ext>
            </a:extLst>
          </p:cNvPr>
          <p:cNvGrpSpPr/>
          <p:nvPr/>
        </p:nvGrpSpPr>
        <p:grpSpPr>
          <a:xfrm>
            <a:off x="10622547" y="2059394"/>
            <a:ext cx="311848" cy="830997"/>
            <a:chOff x="18710276" y="4357688"/>
            <a:chExt cx="1931988" cy="5148262"/>
          </a:xfrm>
        </p:grpSpPr>
        <p:sp>
          <p:nvSpPr>
            <p:cNvPr id="1533" name="Freeform 440">
              <a:extLst>
                <a:ext uri="{FF2B5EF4-FFF2-40B4-BE49-F238E27FC236}">
                  <a16:creationId xmlns:a16="http://schemas.microsoft.com/office/drawing/2014/main" id="{365AB414-26F8-7C47-8720-F1B74BA7A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4" name="Freeform 441">
              <a:extLst>
                <a:ext uri="{FF2B5EF4-FFF2-40B4-BE49-F238E27FC236}">
                  <a16:creationId xmlns:a16="http://schemas.microsoft.com/office/drawing/2014/main" id="{322F5F1E-36AC-1440-A2F1-0E4921E5E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5" name="Freeform 442">
              <a:extLst>
                <a:ext uri="{FF2B5EF4-FFF2-40B4-BE49-F238E27FC236}">
                  <a16:creationId xmlns:a16="http://schemas.microsoft.com/office/drawing/2014/main" id="{704A633E-7200-CD4B-AE5F-B19E44664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6" name="Freeform 443">
              <a:extLst>
                <a:ext uri="{FF2B5EF4-FFF2-40B4-BE49-F238E27FC236}">
                  <a16:creationId xmlns:a16="http://schemas.microsoft.com/office/drawing/2014/main" id="{3BE2513A-D0C5-8746-B0FA-C76F4DF54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7" name="Freeform 444">
              <a:extLst>
                <a:ext uri="{FF2B5EF4-FFF2-40B4-BE49-F238E27FC236}">
                  <a16:creationId xmlns:a16="http://schemas.microsoft.com/office/drawing/2014/main" id="{4318E33B-8F8B-B142-8993-16B263080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8" name="Rectangle 445">
              <a:extLst>
                <a:ext uri="{FF2B5EF4-FFF2-40B4-BE49-F238E27FC236}">
                  <a16:creationId xmlns:a16="http://schemas.microsoft.com/office/drawing/2014/main" id="{44A971AF-2E7F-B244-9C0D-798B66644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9" name="Rectangle 446">
              <a:extLst>
                <a:ext uri="{FF2B5EF4-FFF2-40B4-BE49-F238E27FC236}">
                  <a16:creationId xmlns:a16="http://schemas.microsoft.com/office/drawing/2014/main" id="{33E05963-A2C7-7448-B68C-B54FCBDBA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0" name="Rectangle 447">
              <a:extLst>
                <a:ext uri="{FF2B5EF4-FFF2-40B4-BE49-F238E27FC236}">
                  <a16:creationId xmlns:a16="http://schemas.microsoft.com/office/drawing/2014/main" id="{A414C766-4377-E54C-9365-B74497720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1" name="Rectangle 448">
              <a:extLst>
                <a:ext uri="{FF2B5EF4-FFF2-40B4-BE49-F238E27FC236}">
                  <a16:creationId xmlns:a16="http://schemas.microsoft.com/office/drawing/2014/main" id="{233BC40E-AEBA-0646-AB87-85109B1AE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2" name="Rectangle 449">
              <a:extLst>
                <a:ext uri="{FF2B5EF4-FFF2-40B4-BE49-F238E27FC236}">
                  <a16:creationId xmlns:a16="http://schemas.microsoft.com/office/drawing/2014/main" id="{45A7E7F6-4615-AF48-B6C9-34FDBF95C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3" name="Rectangle 450">
              <a:extLst>
                <a:ext uri="{FF2B5EF4-FFF2-40B4-BE49-F238E27FC236}">
                  <a16:creationId xmlns:a16="http://schemas.microsoft.com/office/drawing/2014/main" id="{5FF6AF73-C8B0-1C4E-8969-D13F6ED7E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4" name="Oval 451">
              <a:extLst>
                <a:ext uri="{FF2B5EF4-FFF2-40B4-BE49-F238E27FC236}">
                  <a16:creationId xmlns:a16="http://schemas.microsoft.com/office/drawing/2014/main" id="{689AAC5D-51C1-5B44-A318-F2D163C48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5" name="Oval 452">
              <a:extLst>
                <a:ext uri="{FF2B5EF4-FFF2-40B4-BE49-F238E27FC236}">
                  <a16:creationId xmlns:a16="http://schemas.microsoft.com/office/drawing/2014/main" id="{CD22B57E-32CD-994D-BDB4-AAB2D7EE3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6" name="Freeform 453">
              <a:extLst>
                <a:ext uri="{FF2B5EF4-FFF2-40B4-BE49-F238E27FC236}">
                  <a16:creationId xmlns:a16="http://schemas.microsoft.com/office/drawing/2014/main" id="{51EB9678-C31E-4543-94C0-03331665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7" name="Freeform 454">
              <a:extLst>
                <a:ext uri="{FF2B5EF4-FFF2-40B4-BE49-F238E27FC236}">
                  <a16:creationId xmlns:a16="http://schemas.microsoft.com/office/drawing/2014/main" id="{C26FCE53-9D18-1F44-B8C5-BE9D5552C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8" name="Rectangle 455">
              <a:extLst>
                <a:ext uri="{FF2B5EF4-FFF2-40B4-BE49-F238E27FC236}">
                  <a16:creationId xmlns:a16="http://schemas.microsoft.com/office/drawing/2014/main" id="{40F87C87-9C32-EE4C-877B-2ACE7E5B8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9" name="Rectangle 456">
              <a:extLst>
                <a:ext uri="{FF2B5EF4-FFF2-40B4-BE49-F238E27FC236}">
                  <a16:creationId xmlns:a16="http://schemas.microsoft.com/office/drawing/2014/main" id="{2534F153-A0FF-0E4D-A675-D4E843667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0" name="Rectangle 457">
              <a:extLst>
                <a:ext uri="{FF2B5EF4-FFF2-40B4-BE49-F238E27FC236}">
                  <a16:creationId xmlns:a16="http://schemas.microsoft.com/office/drawing/2014/main" id="{B7846637-702B-A84D-8221-83F36E48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1" name="Rectangle 458">
              <a:extLst>
                <a:ext uri="{FF2B5EF4-FFF2-40B4-BE49-F238E27FC236}">
                  <a16:creationId xmlns:a16="http://schemas.microsoft.com/office/drawing/2014/main" id="{63AF615F-7EF6-0746-A144-37AAD4DAE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2" name="Rectangle 459">
              <a:extLst>
                <a:ext uri="{FF2B5EF4-FFF2-40B4-BE49-F238E27FC236}">
                  <a16:creationId xmlns:a16="http://schemas.microsoft.com/office/drawing/2014/main" id="{8DB4462A-545A-B342-9BA2-84AA5936E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Rectangle 460">
              <a:extLst>
                <a:ext uri="{FF2B5EF4-FFF2-40B4-BE49-F238E27FC236}">
                  <a16:creationId xmlns:a16="http://schemas.microsoft.com/office/drawing/2014/main" id="{2618AF23-BBCF-6042-B852-A00B07774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Oval 461">
              <a:extLst>
                <a:ext uri="{FF2B5EF4-FFF2-40B4-BE49-F238E27FC236}">
                  <a16:creationId xmlns:a16="http://schemas.microsoft.com/office/drawing/2014/main" id="{DC9DC30F-5662-0146-B9B8-31FAE79A0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Oval 462">
              <a:extLst>
                <a:ext uri="{FF2B5EF4-FFF2-40B4-BE49-F238E27FC236}">
                  <a16:creationId xmlns:a16="http://schemas.microsoft.com/office/drawing/2014/main" id="{3BE90F43-B19C-2945-9AA4-A2F665A1D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Freeform 463">
              <a:extLst>
                <a:ext uri="{FF2B5EF4-FFF2-40B4-BE49-F238E27FC236}">
                  <a16:creationId xmlns:a16="http://schemas.microsoft.com/office/drawing/2014/main" id="{150A7B4F-3B50-C64C-B05E-B3996245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7" name="Freeform 464">
              <a:extLst>
                <a:ext uri="{FF2B5EF4-FFF2-40B4-BE49-F238E27FC236}">
                  <a16:creationId xmlns:a16="http://schemas.microsoft.com/office/drawing/2014/main" id="{1EB3FA41-A557-F941-B6DC-2514128CF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8" name="Rectangle 465">
              <a:extLst>
                <a:ext uri="{FF2B5EF4-FFF2-40B4-BE49-F238E27FC236}">
                  <a16:creationId xmlns:a16="http://schemas.microsoft.com/office/drawing/2014/main" id="{31D02B61-A13C-7F4F-8C8F-B313D088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9" name="Rectangle 466">
              <a:extLst>
                <a:ext uri="{FF2B5EF4-FFF2-40B4-BE49-F238E27FC236}">
                  <a16:creationId xmlns:a16="http://schemas.microsoft.com/office/drawing/2014/main" id="{FD09C9B4-97AB-E049-BB44-A712F9262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0" name="Rectangle 467">
              <a:extLst>
                <a:ext uri="{FF2B5EF4-FFF2-40B4-BE49-F238E27FC236}">
                  <a16:creationId xmlns:a16="http://schemas.microsoft.com/office/drawing/2014/main" id="{C6A6264A-51E6-BC45-AF16-4D8341A6C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1" name="Rectangle 468">
              <a:extLst>
                <a:ext uri="{FF2B5EF4-FFF2-40B4-BE49-F238E27FC236}">
                  <a16:creationId xmlns:a16="http://schemas.microsoft.com/office/drawing/2014/main" id="{AD4AF4C4-EB54-7846-B056-3C79D7A42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2" name="Rectangle 469">
              <a:extLst>
                <a:ext uri="{FF2B5EF4-FFF2-40B4-BE49-F238E27FC236}">
                  <a16:creationId xmlns:a16="http://schemas.microsoft.com/office/drawing/2014/main" id="{A93884B4-5F52-C94E-ACCC-001166F3B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3" name="Rectangle 470">
              <a:extLst>
                <a:ext uri="{FF2B5EF4-FFF2-40B4-BE49-F238E27FC236}">
                  <a16:creationId xmlns:a16="http://schemas.microsoft.com/office/drawing/2014/main" id="{9E2267BD-8BFA-BC40-8FDE-9CC01E56A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4" name="Oval 471">
              <a:extLst>
                <a:ext uri="{FF2B5EF4-FFF2-40B4-BE49-F238E27FC236}">
                  <a16:creationId xmlns:a16="http://schemas.microsoft.com/office/drawing/2014/main" id="{B8B846D8-7A0A-434B-A115-717F7FC4E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5" name="Oval 472">
              <a:extLst>
                <a:ext uri="{FF2B5EF4-FFF2-40B4-BE49-F238E27FC236}">
                  <a16:creationId xmlns:a16="http://schemas.microsoft.com/office/drawing/2014/main" id="{5C8B6359-4111-D34E-A400-43BB74B8A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6" name="Freeform 473">
              <a:extLst>
                <a:ext uri="{FF2B5EF4-FFF2-40B4-BE49-F238E27FC236}">
                  <a16:creationId xmlns:a16="http://schemas.microsoft.com/office/drawing/2014/main" id="{E6145A4D-C11C-C243-86A1-FC764E795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7" name="Freeform 474">
              <a:extLst>
                <a:ext uri="{FF2B5EF4-FFF2-40B4-BE49-F238E27FC236}">
                  <a16:creationId xmlns:a16="http://schemas.microsoft.com/office/drawing/2014/main" id="{BA94F750-1069-E040-A00C-8CE523962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8" name="Rectangle 475">
              <a:extLst>
                <a:ext uri="{FF2B5EF4-FFF2-40B4-BE49-F238E27FC236}">
                  <a16:creationId xmlns:a16="http://schemas.microsoft.com/office/drawing/2014/main" id="{AD2D4F07-20F2-5945-98C9-8D75989D7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9" name="Rectangle 476">
              <a:extLst>
                <a:ext uri="{FF2B5EF4-FFF2-40B4-BE49-F238E27FC236}">
                  <a16:creationId xmlns:a16="http://schemas.microsoft.com/office/drawing/2014/main" id="{94E37B8D-227B-014A-B7D0-F55F1B718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0" name="Rectangle 477">
              <a:extLst>
                <a:ext uri="{FF2B5EF4-FFF2-40B4-BE49-F238E27FC236}">
                  <a16:creationId xmlns:a16="http://schemas.microsoft.com/office/drawing/2014/main" id="{AC3E9501-5896-4F47-8147-3F2E416C0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1" name="Rectangle 478">
              <a:extLst>
                <a:ext uri="{FF2B5EF4-FFF2-40B4-BE49-F238E27FC236}">
                  <a16:creationId xmlns:a16="http://schemas.microsoft.com/office/drawing/2014/main" id="{A89C5F67-4335-C64B-A48C-78D34BEA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2" name="Rectangle 479">
              <a:extLst>
                <a:ext uri="{FF2B5EF4-FFF2-40B4-BE49-F238E27FC236}">
                  <a16:creationId xmlns:a16="http://schemas.microsoft.com/office/drawing/2014/main" id="{98AABD53-9863-F94E-A8E2-7ED94ED92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3" name="Rectangle 480">
              <a:extLst>
                <a:ext uri="{FF2B5EF4-FFF2-40B4-BE49-F238E27FC236}">
                  <a16:creationId xmlns:a16="http://schemas.microsoft.com/office/drawing/2014/main" id="{E575743F-01F8-BE47-B97E-64BDB4046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4" name="Oval 481">
              <a:extLst>
                <a:ext uri="{FF2B5EF4-FFF2-40B4-BE49-F238E27FC236}">
                  <a16:creationId xmlns:a16="http://schemas.microsoft.com/office/drawing/2014/main" id="{C52B9EA1-9E9D-8C4B-BFA2-36E17C52F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5" name="Oval 482">
              <a:extLst>
                <a:ext uri="{FF2B5EF4-FFF2-40B4-BE49-F238E27FC236}">
                  <a16:creationId xmlns:a16="http://schemas.microsoft.com/office/drawing/2014/main" id="{C13661A8-6A44-1A44-A99A-2F711B94D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6" name="Freeform 483">
              <a:extLst>
                <a:ext uri="{FF2B5EF4-FFF2-40B4-BE49-F238E27FC236}">
                  <a16:creationId xmlns:a16="http://schemas.microsoft.com/office/drawing/2014/main" id="{40BA11B7-4840-8F4E-A072-0A0B57641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7" name="Freeform 484">
              <a:extLst>
                <a:ext uri="{FF2B5EF4-FFF2-40B4-BE49-F238E27FC236}">
                  <a16:creationId xmlns:a16="http://schemas.microsoft.com/office/drawing/2014/main" id="{07264295-461E-DA43-8476-1E5BB7407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8" name="Rectangle 485">
              <a:extLst>
                <a:ext uri="{FF2B5EF4-FFF2-40B4-BE49-F238E27FC236}">
                  <a16:creationId xmlns:a16="http://schemas.microsoft.com/office/drawing/2014/main" id="{8BB89F55-0A0E-114C-AFCE-2EB9ACA3B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9" name="Rectangle 486">
              <a:extLst>
                <a:ext uri="{FF2B5EF4-FFF2-40B4-BE49-F238E27FC236}">
                  <a16:creationId xmlns:a16="http://schemas.microsoft.com/office/drawing/2014/main" id="{3124E8BC-66E3-6A48-8B57-F90E25CB4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0" name="Rectangle 487">
              <a:extLst>
                <a:ext uri="{FF2B5EF4-FFF2-40B4-BE49-F238E27FC236}">
                  <a16:creationId xmlns:a16="http://schemas.microsoft.com/office/drawing/2014/main" id="{04724784-8E0F-DF47-9887-9A3B8800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1" name="Rectangle 488">
              <a:extLst>
                <a:ext uri="{FF2B5EF4-FFF2-40B4-BE49-F238E27FC236}">
                  <a16:creationId xmlns:a16="http://schemas.microsoft.com/office/drawing/2014/main" id="{73A7E5E4-1C6D-A94A-8A3E-3B44AF1E0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2" name="Rectangle 489">
              <a:extLst>
                <a:ext uri="{FF2B5EF4-FFF2-40B4-BE49-F238E27FC236}">
                  <a16:creationId xmlns:a16="http://schemas.microsoft.com/office/drawing/2014/main" id="{C27CF731-1676-D144-87B2-E70F0D4D7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3" name="Rectangle 490">
              <a:extLst>
                <a:ext uri="{FF2B5EF4-FFF2-40B4-BE49-F238E27FC236}">
                  <a16:creationId xmlns:a16="http://schemas.microsoft.com/office/drawing/2014/main" id="{EDC67664-3853-D84F-B367-F0E55669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4" name="Oval 491">
              <a:extLst>
                <a:ext uri="{FF2B5EF4-FFF2-40B4-BE49-F238E27FC236}">
                  <a16:creationId xmlns:a16="http://schemas.microsoft.com/office/drawing/2014/main" id="{40B209A3-3708-2745-B407-16B5444CB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5" name="Oval 492">
              <a:extLst>
                <a:ext uri="{FF2B5EF4-FFF2-40B4-BE49-F238E27FC236}">
                  <a16:creationId xmlns:a16="http://schemas.microsoft.com/office/drawing/2014/main" id="{BB169003-DAB0-4B43-AA0D-1FFDF173D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6" name="Freeform 493">
              <a:extLst>
                <a:ext uri="{FF2B5EF4-FFF2-40B4-BE49-F238E27FC236}">
                  <a16:creationId xmlns:a16="http://schemas.microsoft.com/office/drawing/2014/main" id="{4B625E00-5B16-6E4E-B3DA-840D91ADD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7" name="Freeform 494">
              <a:extLst>
                <a:ext uri="{FF2B5EF4-FFF2-40B4-BE49-F238E27FC236}">
                  <a16:creationId xmlns:a16="http://schemas.microsoft.com/office/drawing/2014/main" id="{56370330-1F07-A343-85C2-89261C74B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8" name="Rectangle 495">
              <a:extLst>
                <a:ext uri="{FF2B5EF4-FFF2-40B4-BE49-F238E27FC236}">
                  <a16:creationId xmlns:a16="http://schemas.microsoft.com/office/drawing/2014/main" id="{8D1FE489-C095-3E46-BB33-1854A2E0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9" name="Rectangle 496">
              <a:extLst>
                <a:ext uri="{FF2B5EF4-FFF2-40B4-BE49-F238E27FC236}">
                  <a16:creationId xmlns:a16="http://schemas.microsoft.com/office/drawing/2014/main" id="{D32455ED-410E-F344-8BFA-202B91C5B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0" name="Rectangle 497">
              <a:extLst>
                <a:ext uri="{FF2B5EF4-FFF2-40B4-BE49-F238E27FC236}">
                  <a16:creationId xmlns:a16="http://schemas.microsoft.com/office/drawing/2014/main" id="{CDBC50CE-FFEC-4748-AAA2-DA551FD63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1" name="Rectangle 498">
              <a:extLst>
                <a:ext uri="{FF2B5EF4-FFF2-40B4-BE49-F238E27FC236}">
                  <a16:creationId xmlns:a16="http://schemas.microsoft.com/office/drawing/2014/main" id="{5E4AF69F-2A04-3149-B639-C542D1189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2" name="Rectangle 499">
              <a:extLst>
                <a:ext uri="{FF2B5EF4-FFF2-40B4-BE49-F238E27FC236}">
                  <a16:creationId xmlns:a16="http://schemas.microsoft.com/office/drawing/2014/main" id="{D3D10BB2-EF6D-7241-8487-1A31CF05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3" name="Rectangle 500">
              <a:extLst>
                <a:ext uri="{FF2B5EF4-FFF2-40B4-BE49-F238E27FC236}">
                  <a16:creationId xmlns:a16="http://schemas.microsoft.com/office/drawing/2014/main" id="{99088BAE-9EC5-4D4F-BDD6-34967539C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4" name="Oval 501">
              <a:extLst>
                <a:ext uri="{FF2B5EF4-FFF2-40B4-BE49-F238E27FC236}">
                  <a16:creationId xmlns:a16="http://schemas.microsoft.com/office/drawing/2014/main" id="{B351FD61-ED56-D548-83BD-B66808F8C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5" name="Oval 502">
              <a:extLst>
                <a:ext uri="{FF2B5EF4-FFF2-40B4-BE49-F238E27FC236}">
                  <a16:creationId xmlns:a16="http://schemas.microsoft.com/office/drawing/2014/main" id="{7A23A8CB-538A-6049-B68E-530375261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6" name="Freeform 503">
              <a:extLst>
                <a:ext uri="{FF2B5EF4-FFF2-40B4-BE49-F238E27FC236}">
                  <a16:creationId xmlns:a16="http://schemas.microsoft.com/office/drawing/2014/main" id="{2596C216-6BFD-C949-B83A-A0EA6E6E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7" name="Freeform 504">
              <a:extLst>
                <a:ext uri="{FF2B5EF4-FFF2-40B4-BE49-F238E27FC236}">
                  <a16:creationId xmlns:a16="http://schemas.microsoft.com/office/drawing/2014/main" id="{F74363A8-86D7-7C4B-A7E4-DFF4D47DF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8" name="Rectangle 505">
              <a:extLst>
                <a:ext uri="{FF2B5EF4-FFF2-40B4-BE49-F238E27FC236}">
                  <a16:creationId xmlns:a16="http://schemas.microsoft.com/office/drawing/2014/main" id="{AAF959E0-E262-8341-972C-699B8AE52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9" name="Rectangle 506">
              <a:extLst>
                <a:ext uri="{FF2B5EF4-FFF2-40B4-BE49-F238E27FC236}">
                  <a16:creationId xmlns:a16="http://schemas.microsoft.com/office/drawing/2014/main" id="{90304DE6-A85B-5148-81B6-AD325C4D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0" name="Rectangle 507">
              <a:extLst>
                <a:ext uri="{FF2B5EF4-FFF2-40B4-BE49-F238E27FC236}">
                  <a16:creationId xmlns:a16="http://schemas.microsoft.com/office/drawing/2014/main" id="{E602F874-3520-4544-A9B7-04D060389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1" name="Rectangle 508">
              <a:extLst>
                <a:ext uri="{FF2B5EF4-FFF2-40B4-BE49-F238E27FC236}">
                  <a16:creationId xmlns:a16="http://schemas.microsoft.com/office/drawing/2014/main" id="{3FD9CA21-ADD7-3C49-8F29-5F96B623D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2" name="Rectangle 509">
              <a:extLst>
                <a:ext uri="{FF2B5EF4-FFF2-40B4-BE49-F238E27FC236}">
                  <a16:creationId xmlns:a16="http://schemas.microsoft.com/office/drawing/2014/main" id="{EACF4B46-E045-C54D-AA51-D7EC58632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3" name="Rectangle 510">
              <a:extLst>
                <a:ext uri="{FF2B5EF4-FFF2-40B4-BE49-F238E27FC236}">
                  <a16:creationId xmlns:a16="http://schemas.microsoft.com/office/drawing/2014/main" id="{96E7060C-02F6-4C4E-9AB7-9301CF6E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4" name="Oval 511">
              <a:extLst>
                <a:ext uri="{FF2B5EF4-FFF2-40B4-BE49-F238E27FC236}">
                  <a16:creationId xmlns:a16="http://schemas.microsoft.com/office/drawing/2014/main" id="{7FD52C1F-C4C2-9541-80BD-5A942C864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5" name="Oval 512">
              <a:extLst>
                <a:ext uri="{FF2B5EF4-FFF2-40B4-BE49-F238E27FC236}">
                  <a16:creationId xmlns:a16="http://schemas.microsoft.com/office/drawing/2014/main" id="{6B0E0DBF-7D7C-314C-BBDB-89768B32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6" name="Freeform 513">
              <a:extLst>
                <a:ext uri="{FF2B5EF4-FFF2-40B4-BE49-F238E27FC236}">
                  <a16:creationId xmlns:a16="http://schemas.microsoft.com/office/drawing/2014/main" id="{0CB3460C-6FF3-8149-8892-9CDD13827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7" name="Freeform 514">
              <a:extLst>
                <a:ext uri="{FF2B5EF4-FFF2-40B4-BE49-F238E27FC236}">
                  <a16:creationId xmlns:a16="http://schemas.microsoft.com/office/drawing/2014/main" id="{398F2311-E0FA-1C4A-A53D-9FC25E02F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8" name="Rectangle 515">
              <a:extLst>
                <a:ext uri="{FF2B5EF4-FFF2-40B4-BE49-F238E27FC236}">
                  <a16:creationId xmlns:a16="http://schemas.microsoft.com/office/drawing/2014/main" id="{D4850A07-BD51-9844-A40C-A9D3F14BA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9" name="Rectangle 516">
              <a:extLst>
                <a:ext uri="{FF2B5EF4-FFF2-40B4-BE49-F238E27FC236}">
                  <a16:creationId xmlns:a16="http://schemas.microsoft.com/office/drawing/2014/main" id="{AA362783-E54B-4346-A524-F3B8E21D3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0" name="Rectangle 517">
              <a:extLst>
                <a:ext uri="{FF2B5EF4-FFF2-40B4-BE49-F238E27FC236}">
                  <a16:creationId xmlns:a16="http://schemas.microsoft.com/office/drawing/2014/main" id="{D3562605-7D70-3544-ADDB-E1DA00592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1" name="Rectangle 518">
              <a:extLst>
                <a:ext uri="{FF2B5EF4-FFF2-40B4-BE49-F238E27FC236}">
                  <a16:creationId xmlns:a16="http://schemas.microsoft.com/office/drawing/2014/main" id="{25526C6F-391C-8749-9CB8-4C1D6F89B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2" name="Rectangle 519">
              <a:extLst>
                <a:ext uri="{FF2B5EF4-FFF2-40B4-BE49-F238E27FC236}">
                  <a16:creationId xmlns:a16="http://schemas.microsoft.com/office/drawing/2014/main" id="{731141E6-85FD-F94C-9851-9E7B8AC9A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3" name="Rectangle 520">
              <a:extLst>
                <a:ext uri="{FF2B5EF4-FFF2-40B4-BE49-F238E27FC236}">
                  <a16:creationId xmlns:a16="http://schemas.microsoft.com/office/drawing/2014/main" id="{8D07AF8F-4128-4C4D-9C4F-8E86F74EE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4" name="Oval 521">
              <a:extLst>
                <a:ext uri="{FF2B5EF4-FFF2-40B4-BE49-F238E27FC236}">
                  <a16:creationId xmlns:a16="http://schemas.microsoft.com/office/drawing/2014/main" id="{06F35DEF-450C-CE4C-B00E-9236CDE06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5" name="Oval 522">
              <a:extLst>
                <a:ext uri="{FF2B5EF4-FFF2-40B4-BE49-F238E27FC236}">
                  <a16:creationId xmlns:a16="http://schemas.microsoft.com/office/drawing/2014/main" id="{1610FC42-2E3D-C04B-A6FA-104AC4ED5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6" name="Freeform 523">
              <a:extLst>
                <a:ext uri="{FF2B5EF4-FFF2-40B4-BE49-F238E27FC236}">
                  <a16:creationId xmlns:a16="http://schemas.microsoft.com/office/drawing/2014/main" id="{B3A22DC7-B69C-964C-A548-C4E952FF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7" name="Freeform 524">
              <a:extLst>
                <a:ext uri="{FF2B5EF4-FFF2-40B4-BE49-F238E27FC236}">
                  <a16:creationId xmlns:a16="http://schemas.microsoft.com/office/drawing/2014/main" id="{CD07E6DC-AEEA-454B-AF7F-F49865997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8" name="Rectangle 525">
              <a:extLst>
                <a:ext uri="{FF2B5EF4-FFF2-40B4-BE49-F238E27FC236}">
                  <a16:creationId xmlns:a16="http://schemas.microsoft.com/office/drawing/2014/main" id="{89817B34-5316-A84D-945C-73B76D2A8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9" name="Rectangle 526">
              <a:extLst>
                <a:ext uri="{FF2B5EF4-FFF2-40B4-BE49-F238E27FC236}">
                  <a16:creationId xmlns:a16="http://schemas.microsoft.com/office/drawing/2014/main" id="{019E3604-A2A1-5243-AD69-1C221F9D0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0" name="Rectangle 527">
              <a:extLst>
                <a:ext uri="{FF2B5EF4-FFF2-40B4-BE49-F238E27FC236}">
                  <a16:creationId xmlns:a16="http://schemas.microsoft.com/office/drawing/2014/main" id="{53E3B87C-9705-3441-943E-C33A7AEC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1" name="Rectangle 528">
              <a:extLst>
                <a:ext uri="{FF2B5EF4-FFF2-40B4-BE49-F238E27FC236}">
                  <a16:creationId xmlns:a16="http://schemas.microsoft.com/office/drawing/2014/main" id="{A62E3140-B8D7-8341-A722-365A5B290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2" name="Rectangle 529">
              <a:extLst>
                <a:ext uri="{FF2B5EF4-FFF2-40B4-BE49-F238E27FC236}">
                  <a16:creationId xmlns:a16="http://schemas.microsoft.com/office/drawing/2014/main" id="{9E6F6323-3A27-F541-9299-0507EBBDC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3" name="Rectangle 530">
              <a:extLst>
                <a:ext uri="{FF2B5EF4-FFF2-40B4-BE49-F238E27FC236}">
                  <a16:creationId xmlns:a16="http://schemas.microsoft.com/office/drawing/2014/main" id="{D339E2A8-F6D8-1949-A5EC-1AC33D54F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4" name="Oval 531">
              <a:extLst>
                <a:ext uri="{FF2B5EF4-FFF2-40B4-BE49-F238E27FC236}">
                  <a16:creationId xmlns:a16="http://schemas.microsoft.com/office/drawing/2014/main" id="{7784C435-0BE8-054B-B973-0DB009036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5" name="Oval 532">
              <a:extLst>
                <a:ext uri="{FF2B5EF4-FFF2-40B4-BE49-F238E27FC236}">
                  <a16:creationId xmlns:a16="http://schemas.microsoft.com/office/drawing/2014/main" id="{9EAEEB50-D46A-4349-911D-9A9BEE9F0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6" name="Freeform 533">
              <a:extLst>
                <a:ext uri="{FF2B5EF4-FFF2-40B4-BE49-F238E27FC236}">
                  <a16:creationId xmlns:a16="http://schemas.microsoft.com/office/drawing/2014/main" id="{7400BB8F-1B25-9C42-AA5A-6961DBAED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7" name="Freeform 534">
              <a:extLst>
                <a:ext uri="{FF2B5EF4-FFF2-40B4-BE49-F238E27FC236}">
                  <a16:creationId xmlns:a16="http://schemas.microsoft.com/office/drawing/2014/main" id="{49CFB05D-81C9-5047-98A5-8BF8DAC17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8" name="Freeform 535">
              <a:extLst>
                <a:ext uri="{FF2B5EF4-FFF2-40B4-BE49-F238E27FC236}">
                  <a16:creationId xmlns:a16="http://schemas.microsoft.com/office/drawing/2014/main" id="{D5726DCF-F776-974E-A989-D199D916E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9" name="Rectangle 536">
              <a:extLst>
                <a:ext uri="{FF2B5EF4-FFF2-40B4-BE49-F238E27FC236}">
                  <a16:creationId xmlns:a16="http://schemas.microsoft.com/office/drawing/2014/main" id="{88992BDD-CEE9-F949-A74C-2FBC1B665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0" name="Rectangle 537">
              <a:extLst>
                <a:ext uri="{FF2B5EF4-FFF2-40B4-BE49-F238E27FC236}">
                  <a16:creationId xmlns:a16="http://schemas.microsoft.com/office/drawing/2014/main" id="{461BAF24-6EF0-0D4A-A345-9219A2875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1" name="Rectangle 538">
              <a:extLst>
                <a:ext uri="{FF2B5EF4-FFF2-40B4-BE49-F238E27FC236}">
                  <a16:creationId xmlns:a16="http://schemas.microsoft.com/office/drawing/2014/main" id="{6B54D078-58CC-574D-B3F9-136883D80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2" name="Rectangle 539">
              <a:extLst>
                <a:ext uri="{FF2B5EF4-FFF2-40B4-BE49-F238E27FC236}">
                  <a16:creationId xmlns:a16="http://schemas.microsoft.com/office/drawing/2014/main" id="{A5F8C53F-3E51-B642-A164-F4C3648D5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3" name="Rectangle 540">
              <a:extLst>
                <a:ext uri="{FF2B5EF4-FFF2-40B4-BE49-F238E27FC236}">
                  <a16:creationId xmlns:a16="http://schemas.microsoft.com/office/drawing/2014/main" id="{60F0A576-E200-2D40-A3B8-D4DB84CC3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4" name="Rectangle 541">
              <a:extLst>
                <a:ext uri="{FF2B5EF4-FFF2-40B4-BE49-F238E27FC236}">
                  <a16:creationId xmlns:a16="http://schemas.microsoft.com/office/drawing/2014/main" id="{B45D4844-B5F2-6E40-A1AB-08B832F9B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5" name="Oval 542">
              <a:extLst>
                <a:ext uri="{FF2B5EF4-FFF2-40B4-BE49-F238E27FC236}">
                  <a16:creationId xmlns:a16="http://schemas.microsoft.com/office/drawing/2014/main" id="{1767046E-4A9A-5949-8D9D-ADAA79C5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6" name="Oval 543">
              <a:extLst>
                <a:ext uri="{FF2B5EF4-FFF2-40B4-BE49-F238E27FC236}">
                  <a16:creationId xmlns:a16="http://schemas.microsoft.com/office/drawing/2014/main" id="{81680F79-B731-1B49-B3CA-1DC00D11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7" name="Freeform 544">
              <a:extLst>
                <a:ext uri="{FF2B5EF4-FFF2-40B4-BE49-F238E27FC236}">
                  <a16:creationId xmlns:a16="http://schemas.microsoft.com/office/drawing/2014/main" id="{509B517A-0216-5846-B047-F46482C88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8" name="Freeform 545">
              <a:extLst>
                <a:ext uri="{FF2B5EF4-FFF2-40B4-BE49-F238E27FC236}">
                  <a16:creationId xmlns:a16="http://schemas.microsoft.com/office/drawing/2014/main" id="{27CE805C-20E4-FA41-B096-91F239298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9" name="Rectangle 546">
              <a:extLst>
                <a:ext uri="{FF2B5EF4-FFF2-40B4-BE49-F238E27FC236}">
                  <a16:creationId xmlns:a16="http://schemas.microsoft.com/office/drawing/2014/main" id="{72FB35E4-484B-6D4A-AFFE-70243AB8E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0" name="Rectangle 547">
              <a:extLst>
                <a:ext uri="{FF2B5EF4-FFF2-40B4-BE49-F238E27FC236}">
                  <a16:creationId xmlns:a16="http://schemas.microsoft.com/office/drawing/2014/main" id="{4465EC43-7733-2240-8D0F-230A1E146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1" name="Rectangle 548">
              <a:extLst>
                <a:ext uri="{FF2B5EF4-FFF2-40B4-BE49-F238E27FC236}">
                  <a16:creationId xmlns:a16="http://schemas.microsoft.com/office/drawing/2014/main" id="{E70222FE-38A8-2443-862A-F8A858DA5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2" name="Rectangle 549">
              <a:extLst>
                <a:ext uri="{FF2B5EF4-FFF2-40B4-BE49-F238E27FC236}">
                  <a16:creationId xmlns:a16="http://schemas.microsoft.com/office/drawing/2014/main" id="{B301576C-D53A-924D-9A61-31DF904D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3" name="Rectangle 550">
              <a:extLst>
                <a:ext uri="{FF2B5EF4-FFF2-40B4-BE49-F238E27FC236}">
                  <a16:creationId xmlns:a16="http://schemas.microsoft.com/office/drawing/2014/main" id="{F99F7634-626B-FA4D-95A9-5C5A5D30B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4" name="Rectangle 551">
              <a:extLst>
                <a:ext uri="{FF2B5EF4-FFF2-40B4-BE49-F238E27FC236}">
                  <a16:creationId xmlns:a16="http://schemas.microsoft.com/office/drawing/2014/main" id="{029332A6-9340-8D4A-AD90-E2C6EBE8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5" name="Oval 552">
              <a:extLst>
                <a:ext uri="{FF2B5EF4-FFF2-40B4-BE49-F238E27FC236}">
                  <a16:creationId xmlns:a16="http://schemas.microsoft.com/office/drawing/2014/main" id="{B95B9E57-6869-EC41-927C-1DE2C7206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6" name="Oval 553">
              <a:extLst>
                <a:ext uri="{FF2B5EF4-FFF2-40B4-BE49-F238E27FC236}">
                  <a16:creationId xmlns:a16="http://schemas.microsoft.com/office/drawing/2014/main" id="{9E1845B2-AEA9-424E-B0CE-79093D9C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7" name="Freeform 554">
              <a:extLst>
                <a:ext uri="{FF2B5EF4-FFF2-40B4-BE49-F238E27FC236}">
                  <a16:creationId xmlns:a16="http://schemas.microsoft.com/office/drawing/2014/main" id="{5F95A79F-1AE6-D240-AE47-0D19F7E7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8" name="Freeform 555">
              <a:extLst>
                <a:ext uri="{FF2B5EF4-FFF2-40B4-BE49-F238E27FC236}">
                  <a16:creationId xmlns:a16="http://schemas.microsoft.com/office/drawing/2014/main" id="{ED7A05C1-499C-B343-A01D-E7C9F9CF2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9" name="Rectangle 556">
              <a:extLst>
                <a:ext uri="{FF2B5EF4-FFF2-40B4-BE49-F238E27FC236}">
                  <a16:creationId xmlns:a16="http://schemas.microsoft.com/office/drawing/2014/main" id="{8E4AEC48-10BD-1B41-99AB-DDD19B361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0" name="Rectangle 557">
              <a:extLst>
                <a:ext uri="{FF2B5EF4-FFF2-40B4-BE49-F238E27FC236}">
                  <a16:creationId xmlns:a16="http://schemas.microsoft.com/office/drawing/2014/main" id="{F28266AE-E454-374A-B6A6-76CA3BBC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1" name="Rectangle 558">
              <a:extLst>
                <a:ext uri="{FF2B5EF4-FFF2-40B4-BE49-F238E27FC236}">
                  <a16:creationId xmlns:a16="http://schemas.microsoft.com/office/drawing/2014/main" id="{EBC1D81D-AB8A-E141-9627-18D319FE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2" name="Rectangle 559">
              <a:extLst>
                <a:ext uri="{FF2B5EF4-FFF2-40B4-BE49-F238E27FC236}">
                  <a16:creationId xmlns:a16="http://schemas.microsoft.com/office/drawing/2014/main" id="{4FCAAC6A-C0E5-F94E-9906-90E3BE24B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3" name="Rectangle 560">
              <a:extLst>
                <a:ext uri="{FF2B5EF4-FFF2-40B4-BE49-F238E27FC236}">
                  <a16:creationId xmlns:a16="http://schemas.microsoft.com/office/drawing/2014/main" id="{D3E260B4-F916-1E42-A6EF-05B8882BF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4" name="Rectangle 561">
              <a:extLst>
                <a:ext uri="{FF2B5EF4-FFF2-40B4-BE49-F238E27FC236}">
                  <a16:creationId xmlns:a16="http://schemas.microsoft.com/office/drawing/2014/main" id="{5E5C935A-67A2-304D-B2BD-F9AC4996E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5" name="Oval 562">
              <a:extLst>
                <a:ext uri="{FF2B5EF4-FFF2-40B4-BE49-F238E27FC236}">
                  <a16:creationId xmlns:a16="http://schemas.microsoft.com/office/drawing/2014/main" id="{27FE0E39-32FB-F141-9E2A-A2BE05B0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6" name="Oval 563">
              <a:extLst>
                <a:ext uri="{FF2B5EF4-FFF2-40B4-BE49-F238E27FC236}">
                  <a16:creationId xmlns:a16="http://schemas.microsoft.com/office/drawing/2014/main" id="{1503B529-3541-FB44-A1B9-565A953D9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7" name="Freeform 564">
              <a:extLst>
                <a:ext uri="{FF2B5EF4-FFF2-40B4-BE49-F238E27FC236}">
                  <a16:creationId xmlns:a16="http://schemas.microsoft.com/office/drawing/2014/main" id="{3EF8A873-2A6E-9F42-884C-E6D211852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8" name="Freeform 565">
              <a:extLst>
                <a:ext uri="{FF2B5EF4-FFF2-40B4-BE49-F238E27FC236}">
                  <a16:creationId xmlns:a16="http://schemas.microsoft.com/office/drawing/2014/main" id="{BFD1D92C-ADCC-1D41-8438-70342B326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9" name="Rectangle 566">
              <a:extLst>
                <a:ext uri="{FF2B5EF4-FFF2-40B4-BE49-F238E27FC236}">
                  <a16:creationId xmlns:a16="http://schemas.microsoft.com/office/drawing/2014/main" id="{D0CD506F-8CCF-5143-9905-C044BD48A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0" name="Rectangle 567">
              <a:extLst>
                <a:ext uri="{FF2B5EF4-FFF2-40B4-BE49-F238E27FC236}">
                  <a16:creationId xmlns:a16="http://schemas.microsoft.com/office/drawing/2014/main" id="{0FC8E7F8-53D7-5940-A3E1-3FE11562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1" name="Rectangle 568">
              <a:extLst>
                <a:ext uri="{FF2B5EF4-FFF2-40B4-BE49-F238E27FC236}">
                  <a16:creationId xmlns:a16="http://schemas.microsoft.com/office/drawing/2014/main" id="{1A5CE37A-79BF-3341-BEC1-4CAAC549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2" name="Rectangle 569">
              <a:extLst>
                <a:ext uri="{FF2B5EF4-FFF2-40B4-BE49-F238E27FC236}">
                  <a16:creationId xmlns:a16="http://schemas.microsoft.com/office/drawing/2014/main" id="{FFC90504-EB3C-C340-8C1A-04722121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3" name="Rectangle 570">
              <a:extLst>
                <a:ext uri="{FF2B5EF4-FFF2-40B4-BE49-F238E27FC236}">
                  <a16:creationId xmlns:a16="http://schemas.microsoft.com/office/drawing/2014/main" id="{D728E117-F3C2-D34B-B51E-A2C5E21DA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4" name="Rectangle 571">
              <a:extLst>
                <a:ext uri="{FF2B5EF4-FFF2-40B4-BE49-F238E27FC236}">
                  <a16:creationId xmlns:a16="http://schemas.microsoft.com/office/drawing/2014/main" id="{EDD476FC-3A56-1144-B0C0-F2F68AFFC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5" name="Oval 572">
              <a:extLst>
                <a:ext uri="{FF2B5EF4-FFF2-40B4-BE49-F238E27FC236}">
                  <a16:creationId xmlns:a16="http://schemas.microsoft.com/office/drawing/2014/main" id="{E694BD6C-1E2F-394A-8B28-0153BDF69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6" name="Oval 573">
              <a:extLst>
                <a:ext uri="{FF2B5EF4-FFF2-40B4-BE49-F238E27FC236}">
                  <a16:creationId xmlns:a16="http://schemas.microsoft.com/office/drawing/2014/main" id="{90DCE3F2-35EE-6847-B11D-C7B5B07F6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7" name="Freeform 574">
              <a:extLst>
                <a:ext uri="{FF2B5EF4-FFF2-40B4-BE49-F238E27FC236}">
                  <a16:creationId xmlns:a16="http://schemas.microsoft.com/office/drawing/2014/main" id="{2A754FEE-8388-3A44-82F6-5BB7B7222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8" name="Freeform 575">
              <a:extLst>
                <a:ext uri="{FF2B5EF4-FFF2-40B4-BE49-F238E27FC236}">
                  <a16:creationId xmlns:a16="http://schemas.microsoft.com/office/drawing/2014/main" id="{287CE3CF-2556-294A-9163-174CB34E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9" name="Rectangle 576">
              <a:extLst>
                <a:ext uri="{FF2B5EF4-FFF2-40B4-BE49-F238E27FC236}">
                  <a16:creationId xmlns:a16="http://schemas.microsoft.com/office/drawing/2014/main" id="{1EAA8B77-492B-954B-AF79-7FD65753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0" name="Rectangle 577">
              <a:extLst>
                <a:ext uri="{FF2B5EF4-FFF2-40B4-BE49-F238E27FC236}">
                  <a16:creationId xmlns:a16="http://schemas.microsoft.com/office/drawing/2014/main" id="{EBF1C489-EDF5-5B43-9AED-4DAD6C19C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1" name="Rectangle 578">
              <a:extLst>
                <a:ext uri="{FF2B5EF4-FFF2-40B4-BE49-F238E27FC236}">
                  <a16:creationId xmlns:a16="http://schemas.microsoft.com/office/drawing/2014/main" id="{7F32E7D6-B54C-C240-952C-3127B4FBE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2" name="Rectangle 579">
              <a:extLst>
                <a:ext uri="{FF2B5EF4-FFF2-40B4-BE49-F238E27FC236}">
                  <a16:creationId xmlns:a16="http://schemas.microsoft.com/office/drawing/2014/main" id="{EE3F1149-F099-1E44-AC3A-410E86E79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3" name="Rectangle 580">
              <a:extLst>
                <a:ext uri="{FF2B5EF4-FFF2-40B4-BE49-F238E27FC236}">
                  <a16:creationId xmlns:a16="http://schemas.microsoft.com/office/drawing/2014/main" id="{BA2BA4EC-07D7-D948-A817-9E728C3A0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4" name="Rectangle 581">
              <a:extLst>
                <a:ext uri="{FF2B5EF4-FFF2-40B4-BE49-F238E27FC236}">
                  <a16:creationId xmlns:a16="http://schemas.microsoft.com/office/drawing/2014/main" id="{3EB15071-E412-BA44-AAE9-D62D9EBB7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5" name="Oval 582">
              <a:extLst>
                <a:ext uri="{FF2B5EF4-FFF2-40B4-BE49-F238E27FC236}">
                  <a16:creationId xmlns:a16="http://schemas.microsoft.com/office/drawing/2014/main" id="{17FCB50E-92F6-0C4D-8AB7-56D8FAAE7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6" name="Oval 583">
              <a:extLst>
                <a:ext uri="{FF2B5EF4-FFF2-40B4-BE49-F238E27FC236}">
                  <a16:creationId xmlns:a16="http://schemas.microsoft.com/office/drawing/2014/main" id="{8D400055-DC5E-3949-9F37-7F0733808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7" name="Freeform 584">
              <a:extLst>
                <a:ext uri="{FF2B5EF4-FFF2-40B4-BE49-F238E27FC236}">
                  <a16:creationId xmlns:a16="http://schemas.microsoft.com/office/drawing/2014/main" id="{698C8542-A2A4-4042-8D30-021BB047A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78" name="Group 1677">
            <a:extLst>
              <a:ext uri="{FF2B5EF4-FFF2-40B4-BE49-F238E27FC236}">
                <a16:creationId xmlns:a16="http://schemas.microsoft.com/office/drawing/2014/main" id="{BD8CBA8F-6ABE-5548-83AE-FFD872616E3E}"/>
              </a:ext>
            </a:extLst>
          </p:cNvPr>
          <p:cNvGrpSpPr/>
          <p:nvPr/>
        </p:nvGrpSpPr>
        <p:grpSpPr>
          <a:xfrm>
            <a:off x="8861087" y="2059523"/>
            <a:ext cx="311848" cy="830997"/>
            <a:chOff x="18710276" y="4357688"/>
            <a:chExt cx="1931988" cy="5148262"/>
          </a:xfrm>
        </p:grpSpPr>
        <p:sp>
          <p:nvSpPr>
            <p:cNvPr id="1679" name="Freeform 440">
              <a:extLst>
                <a:ext uri="{FF2B5EF4-FFF2-40B4-BE49-F238E27FC236}">
                  <a16:creationId xmlns:a16="http://schemas.microsoft.com/office/drawing/2014/main" id="{D60C9673-E1F6-0E45-9D1B-45CF42C04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0" name="Freeform 441">
              <a:extLst>
                <a:ext uri="{FF2B5EF4-FFF2-40B4-BE49-F238E27FC236}">
                  <a16:creationId xmlns:a16="http://schemas.microsoft.com/office/drawing/2014/main" id="{B915D3EE-9356-9445-8615-A056AA74C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1" name="Freeform 442">
              <a:extLst>
                <a:ext uri="{FF2B5EF4-FFF2-40B4-BE49-F238E27FC236}">
                  <a16:creationId xmlns:a16="http://schemas.microsoft.com/office/drawing/2014/main" id="{51F44216-C00E-9F4B-B8AE-8025F2DE4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2" name="Freeform 443">
              <a:extLst>
                <a:ext uri="{FF2B5EF4-FFF2-40B4-BE49-F238E27FC236}">
                  <a16:creationId xmlns:a16="http://schemas.microsoft.com/office/drawing/2014/main" id="{31582C9C-B701-1140-B68F-FB2F0EF2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3" name="Freeform 444">
              <a:extLst>
                <a:ext uri="{FF2B5EF4-FFF2-40B4-BE49-F238E27FC236}">
                  <a16:creationId xmlns:a16="http://schemas.microsoft.com/office/drawing/2014/main" id="{1E002854-50B2-0840-9B72-A15E79478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4" name="Rectangle 445">
              <a:extLst>
                <a:ext uri="{FF2B5EF4-FFF2-40B4-BE49-F238E27FC236}">
                  <a16:creationId xmlns:a16="http://schemas.microsoft.com/office/drawing/2014/main" id="{C3C5B363-2EA2-6049-BD32-702409DB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5" name="Rectangle 446">
              <a:extLst>
                <a:ext uri="{FF2B5EF4-FFF2-40B4-BE49-F238E27FC236}">
                  <a16:creationId xmlns:a16="http://schemas.microsoft.com/office/drawing/2014/main" id="{0AE16CA8-E1DF-044A-A9E4-D80C0629D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6" name="Rectangle 447">
              <a:extLst>
                <a:ext uri="{FF2B5EF4-FFF2-40B4-BE49-F238E27FC236}">
                  <a16:creationId xmlns:a16="http://schemas.microsoft.com/office/drawing/2014/main" id="{E241CED5-1097-8841-85FA-4916FA603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7" name="Rectangle 448">
              <a:extLst>
                <a:ext uri="{FF2B5EF4-FFF2-40B4-BE49-F238E27FC236}">
                  <a16:creationId xmlns:a16="http://schemas.microsoft.com/office/drawing/2014/main" id="{DC44382C-65B4-1F44-9DDB-9FB37F4D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8" name="Rectangle 449">
              <a:extLst>
                <a:ext uri="{FF2B5EF4-FFF2-40B4-BE49-F238E27FC236}">
                  <a16:creationId xmlns:a16="http://schemas.microsoft.com/office/drawing/2014/main" id="{9DFC8337-2E62-3744-AEF2-4BE64322C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9" name="Rectangle 450">
              <a:extLst>
                <a:ext uri="{FF2B5EF4-FFF2-40B4-BE49-F238E27FC236}">
                  <a16:creationId xmlns:a16="http://schemas.microsoft.com/office/drawing/2014/main" id="{8A17DDA3-33EC-0345-B753-CABA0D243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0" name="Oval 451">
              <a:extLst>
                <a:ext uri="{FF2B5EF4-FFF2-40B4-BE49-F238E27FC236}">
                  <a16:creationId xmlns:a16="http://schemas.microsoft.com/office/drawing/2014/main" id="{DF17C066-AE19-8D43-9101-29B59E34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1" name="Oval 452">
              <a:extLst>
                <a:ext uri="{FF2B5EF4-FFF2-40B4-BE49-F238E27FC236}">
                  <a16:creationId xmlns:a16="http://schemas.microsoft.com/office/drawing/2014/main" id="{2A3E8526-A6DD-ED4F-9FF0-454C95958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2" name="Freeform 453">
              <a:extLst>
                <a:ext uri="{FF2B5EF4-FFF2-40B4-BE49-F238E27FC236}">
                  <a16:creationId xmlns:a16="http://schemas.microsoft.com/office/drawing/2014/main" id="{A0317CF4-61D6-F744-9D5A-0D33B0FA7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3" name="Freeform 454">
              <a:extLst>
                <a:ext uri="{FF2B5EF4-FFF2-40B4-BE49-F238E27FC236}">
                  <a16:creationId xmlns:a16="http://schemas.microsoft.com/office/drawing/2014/main" id="{9CD4E9DF-F6D8-A341-9812-D4F3AB04A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4" name="Rectangle 455">
              <a:extLst>
                <a:ext uri="{FF2B5EF4-FFF2-40B4-BE49-F238E27FC236}">
                  <a16:creationId xmlns:a16="http://schemas.microsoft.com/office/drawing/2014/main" id="{740BE2CA-E9C8-2D41-A4FD-82710181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5" name="Rectangle 456">
              <a:extLst>
                <a:ext uri="{FF2B5EF4-FFF2-40B4-BE49-F238E27FC236}">
                  <a16:creationId xmlns:a16="http://schemas.microsoft.com/office/drawing/2014/main" id="{27E5E26B-4772-B74E-BEB2-3498C6B4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6" name="Rectangle 457">
              <a:extLst>
                <a:ext uri="{FF2B5EF4-FFF2-40B4-BE49-F238E27FC236}">
                  <a16:creationId xmlns:a16="http://schemas.microsoft.com/office/drawing/2014/main" id="{CEF9B09D-0ED9-834C-8482-4CB4B451F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7" name="Rectangle 458">
              <a:extLst>
                <a:ext uri="{FF2B5EF4-FFF2-40B4-BE49-F238E27FC236}">
                  <a16:creationId xmlns:a16="http://schemas.microsoft.com/office/drawing/2014/main" id="{EF774FB6-D30F-3F40-B69B-9E1804092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8" name="Rectangle 459">
              <a:extLst>
                <a:ext uri="{FF2B5EF4-FFF2-40B4-BE49-F238E27FC236}">
                  <a16:creationId xmlns:a16="http://schemas.microsoft.com/office/drawing/2014/main" id="{CAEB6BB0-B3CD-7949-884B-712B5CE2D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9" name="Rectangle 460">
              <a:extLst>
                <a:ext uri="{FF2B5EF4-FFF2-40B4-BE49-F238E27FC236}">
                  <a16:creationId xmlns:a16="http://schemas.microsoft.com/office/drawing/2014/main" id="{BB3C9912-627A-8F44-B9AE-27332E30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0" name="Oval 461">
              <a:extLst>
                <a:ext uri="{FF2B5EF4-FFF2-40B4-BE49-F238E27FC236}">
                  <a16:creationId xmlns:a16="http://schemas.microsoft.com/office/drawing/2014/main" id="{90E1D781-7D7F-5E43-AF04-3BE82605C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1" name="Oval 462">
              <a:extLst>
                <a:ext uri="{FF2B5EF4-FFF2-40B4-BE49-F238E27FC236}">
                  <a16:creationId xmlns:a16="http://schemas.microsoft.com/office/drawing/2014/main" id="{CCBF5AE6-825E-9941-BEF4-8515B6D97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2" name="Freeform 463">
              <a:extLst>
                <a:ext uri="{FF2B5EF4-FFF2-40B4-BE49-F238E27FC236}">
                  <a16:creationId xmlns:a16="http://schemas.microsoft.com/office/drawing/2014/main" id="{D2677551-EA6C-1F45-ADE4-8FF3E74EC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3" name="Freeform 464">
              <a:extLst>
                <a:ext uri="{FF2B5EF4-FFF2-40B4-BE49-F238E27FC236}">
                  <a16:creationId xmlns:a16="http://schemas.microsoft.com/office/drawing/2014/main" id="{748B10AF-1B66-9244-BB8D-C81ACC621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4" name="Rectangle 465">
              <a:extLst>
                <a:ext uri="{FF2B5EF4-FFF2-40B4-BE49-F238E27FC236}">
                  <a16:creationId xmlns:a16="http://schemas.microsoft.com/office/drawing/2014/main" id="{198E8738-785F-3C45-B29F-4F9401D70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5" name="Rectangle 466">
              <a:extLst>
                <a:ext uri="{FF2B5EF4-FFF2-40B4-BE49-F238E27FC236}">
                  <a16:creationId xmlns:a16="http://schemas.microsoft.com/office/drawing/2014/main" id="{CA5D4EB3-433A-0544-AA68-922DC5B13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6" name="Rectangle 467">
              <a:extLst>
                <a:ext uri="{FF2B5EF4-FFF2-40B4-BE49-F238E27FC236}">
                  <a16:creationId xmlns:a16="http://schemas.microsoft.com/office/drawing/2014/main" id="{3AE32DD9-8CD3-3E4F-B963-CC7E5421E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7" name="Rectangle 468">
              <a:extLst>
                <a:ext uri="{FF2B5EF4-FFF2-40B4-BE49-F238E27FC236}">
                  <a16:creationId xmlns:a16="http://schemas.microsoft.com/office/drawing/2014/main" id="{0FBC97F2-B3C9-5746-8783-8E08AA6B6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8" name="Rectangle 469">
              <a:extLst>
                <a:ext uri="{FF2B5EF4-FFF2-40B4-BE49-F238E27FC236}">
                  <a16:creationId xmlns:a16="http://schemas.microsoft.com/office/drawing/2014/main" id="{DEAD269C-2BDC-904C-8FD5-D9A66E3C2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9" name="Rectangle 470">
              <a:extLst>
                <a:ext uri="{FF2B5EF4-FFF2-40B4-BE49-F238E27FC236}">
                  <a16:creationId xmlns:a16="http://schemas.microsoft.com/office/drawing/2014/main" id="{0F0124A1-0C40-174F-95E0-73600341A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0" name="Oval 471">
              <a:extLst>
                <a:ext uri="{FF2B5EF4-FFF2-40B4-BE49-F238E27FC236}">
                  <a16:creationId xmlns:a16="http://schemas.microsoft.com/office/drawing/2014/main" id="{83007FE2-318D-1C42-AB92-918F8280F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1" name="Oval 472">
              <a:extLst>
                <a:ext uri="{FF2B5EF4-FFF2-40B4-BE49-F238E27FC236}">
                  <a16:creationId xmlns:a16="http://schemas.microsoft.com/office/drawing/2014/main" id="{DCCCD416-1AAD-3D4D-A179-912906326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2" name="Freeform 473">
              <a:extLst>
                <a:ext uri="{FF2B5EF4-FFF2-40B4-BE49-F238E27FC236}">
                  <a16:creationId xmlns:a16="http://schemas.microsoft.com/office/drawing/2014/main" id="{360A6AF5-884B-2240-8DAE-6D699D35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3" name="Freeform 474">
              <a:extLst>
                <a:ext uri="{FF2B5EF4-FFF2-40B4-BE49-F238E27FC236}">
                  <a16:creationId xmlns:a16="http://schemas.microsoft.com/office/drawing/2014/main" id="{4F6F2E19-B0E6-BE4D-8455-D0A4E28B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4" name="Rectangle 475">
              <a:extLst>
                <a:ext uri="{FF2B5EF4-FFF2-40B4-BE49-F238E27FC236}">
                  <a16:creationId xmlns:a16="http://schemas.microsoft.com/office/drawing/2014/main" id="{F5D48553-3A77-FE47-B3CB-4F03B3AE1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5" name="Rectangle 476">
              <a:extLst>
                <a:ext uri="{FF2B5EF4-FFF2-40B4-BE49-F238E27FC236}">
                  <a16:creationId xmlns:a16="http://schemas.microsoft.com/office/drawing/2014/main" id="{996270B0-D1BC-974B-B425-BF20A150C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6" name="Rectangle 477">
              <a:extLst>
                <a:ext uri="{FF2B5EF4-FFF2-40B4-BE49-F238E27FC236}">
                  <a16:creationId xmlns:a16="http://schemas.microsoft.com/office/drawing/2014/main" id="{47605E39-34F1-DE4A-8CAB-20318803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7" name="Rectangle 478">
              <a:extLst>
                <a:ext uri="{FF2B5EF4-FFF2-40B4-BE49-F238E27FC236}">
                  <a16:creationId xmlns:a16="http://schemas.microsoft.com/office/drawing/2014/main" id="{5DE347C9-53AF-254E-90A6-F738D01C3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8" name="Rectangle 479">
              <a:extLst>
                <a:ext uri="{FF2B5EF4-FFF2-40B4-BE49-F238E27FC236}">
                  <a16:creationId xmlns:a16="http://schemas.microsoft.com/office/drawing/2014/main" id="{7EB66AA0-6EBB-B941-A6B0-23DBF8CE0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9" name="Rectangle 480">
              <a:extLst>
                <a:ext uri="{FF2B5EF4-FFF2-40B4-BE49-F238E27FC236}">
                  <a16:creationId xmlns:a16="http://schemas.microsoft.com/office/drawing/2014/main" id="{284D94B5-B43A-2543-A5B6-4A421DE4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0" name="Oval 481">
              <a:extLst>
                <a:ext uri="{FF2B5EF4-FFF2-40B4-BE49-F238E27FC236}">
                  <a16:creationId xmlns:a16="http://schemas.microsoft.com/office/drawing/2014/main" id="{2C0EAB12-3A57-5741-B23D-7D6E3C40E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1" name="Oval 482">
              <a:extLst>
                <a:ext uri="{FF2B5EF4-FFF2-40B4-BE49-F238E27FC236}">
                  <a16:creationId xmlns:a16="http://schemas.microsoft.com/office/drawing/2014/main" id="{FF9B7E1A-CF5F-B04C-81F8-D4F55C04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2" name="Freeform 483">
              <a:extLst>
                <a:ext uri="{FF2B5EF4-FFF2-40B4-BE49-F238E27FC236}">
                  <a16:creationId xmlns:a16="http://schemas.microsoft.com/office/drawing/2014/main" id="{58F92C79-672E-0145-B52D-86B0924C5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3" name="Freeform 484">
              <a:extLst>
                <a:ext uri="{FF2B5EF4-FFF2-40B4-BE49-F238E27FC236}">
                  <a16:creationId xmlns:a16="http://schemas.microsoft.com/office/drawing/2014/main" id="{8AF77839-0FF8-4E42-B620-CBFB5532B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4" name="Rectangle 485">
              <a:extLst>
                <a:ext uri="{FF2B5EF4-FFF2-40B4-BE49-F238E27FC236}">
                  <a16:creationId xmlns:a16="http://schemas.microsoft.com/office/drawing/2014/main" id="{F37B7CE4-F3D8-444F-8345-DC349509A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5" name="Rectangle 486">
              <a:extLst>
                <a:ext uri="{FF2B5EF4-FFF2-40B4-BE49-F238E27FC236}">
                  <a16:creationId xmlns:a16="http://schemas.microsoft.com/office/drawing/2014/main" id="{84E30D87-085B-494F-9EBC-C637DB7BF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6" name="Rectangle 487">
              <a:extLst>
                <a:ext uri="{FF2B5EF4-FFF2-40B4-BE49-F238E27FC236}">
                  <a16:creationId xmlns:a16="http://schemas.microsoft.com/office/drawing/2014/main" id="{7053EF66-AC33-BC4F-ABBC-B2ED727B8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7" name="Rectangle 488">
              <a:extLst>
                <a:ext uri="{FF2B5EF4-FFF2-40B4-BE49-F238E27FC236}">
                  <a16:creationId xmlns:a16="http://schemas.microsoft.com/office/drawing/2014/main" id="{3A720042-EF8F-2347-9F58-03764F73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8" name="Rectangle 489">
              <a:extLst>
                <a:ext uri="{FF2B5EF4-FFF2-40B4-BE49-F238E27FC236}">
                  <a16:creationId xmlns:a16="http://schemas.microsoft.com/office/drawing/2014/main" id="{F4D97863-0163-E64C-ABDD-A86992CF7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9" name="Rectangle 490">
              <a:extLst>
                <a:ext uri="{FF2B5EF4-FFF2-40B4-BE49-F238E27FC236}">
                  <a16:creationId xmlns:a16="http://schemas.microsoft.com/office/drawing/2014/main" id="{0BC09F7D-9466-5B43-8044-AB45BCC92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0" name="Oval 491">
              <a:extLst>
                <a:ext uri="{FF2B5EF4-FFF2-40B4-BE49-F238E27FC236}">
                  <a16:creationId xmlns:a16="http://schemas.microsoft.com/office/drawing/2014/main" id="{A0F06532-5A10-6B46-9E9E-C3857DB5D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1" name="Oval 492">
              <a:extLst>
                <a:ext uri="{FF2B5EF4-FFF2-40B4-BE49-F238E27FC236}">
                  <a16:creationId xmlns:a16="http://schemas.microsoft.com/office/drawing/2014/main" id="{4C15107A-6F91-1644-9E0F-B0F5230D7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2" name="Freeform 493">
              <a:extLst>
                <a:ext uri="{FF2B5EF4-FFF2-40B4-BE49-F238E27FC236}">
                  <a16:creationId xmlns:a16="http://schemas.microsoft.com/office/drawing/2014/main" id="{D25CFAE7-54D7-6D49-A76C-5AD829C37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3" name="Freeform 494">
              <a:extLst>
                <a:ext uri="{FF2B5EF4-FFF2-40B4-BE49-F238E27FC236}">
                  <a16:creationId xmlns:a16="http://schemas.microsoft.com/office/drawing/2014/main" id="{E7C48BF3-0BBD-0D47-A9E2-50640C8BC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4" name="Rectangle 495">
              <a:extLst>
                <a:ext uri="{FF2B5EF4-FFF2-40B4-BE49-F238E27FC236}">
                  <a16:creationId xmlns:a16="http://schemas.microsoft.com/office/drawing/2014/main" id="{47F30122-B162-B74B-B5CD-9DD6C36DA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5" name="Rectangle 496">
              <a:extLst>
                <a:ext uri="{FF2B5EF4-FFF2-40B4-BE49-F238E27FC236}">
                  <a16:creationId xmlns:a16="http://schemas.microsoft.com/office/drawing/2014/main" id="{F9A7F92A-4DB6-2242-8D8F-BBF64B05F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6" name="Rectangle 497">
              <a:extLst>
                <a:ext uri="{FF2B5EF4-FFF2-40B4-BE49-F238E27FC236}">
                  <a16:creationId xmlns:a16="http://schemas.microsoft.com/office/drawing/2014/main" id="{30F32B25-756A-8B46-8988-C446F9A28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7" name="Rectangle 498">
              <a:extLst>
                <a:ext uri="{FF2B5EF4-FFF2-40B4-BE49-F238E27FC236}">
                  <a16:creationId xmlns:a16="http://schemas.microsoft.com/office/drawing/2014/main" id="{30B4C0DE-D418-E64B-BA40-E141BCDAB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8" name="Rectangle 499">
              <a:extLst>
                <a:ext uri="{FF2B5EF4-FFF2-40B4-BE49-F238E27FC236}">
                  <a16:creationId xmlns:a16="http://schemas.microsoft.com/office/drawing/2014/main" id="{509FA2DD-BF87-0D4E-A7B3-A147C4716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9" name="Rectangle 500">
              <a:extLst>
                <a:ext uri="{FF2B5EF4-FFF2-40B4-BE49-F238E27FC236}">
                  <a16:creationId xmlns:a16="http://schemas.microsoft.com/office/drawing/2014/main" id="{ABE8C735-A13D-E544-B073-00976EE4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0" name="Oval 501">
              <a:extLst>
                <a:ext uri="{FF2B5EF4-FFF2-40B4-BE49-F238E27FC236}">
                  <a16:creationId xmlns:a16="http://schemas.microsoft.com/office/drawing/2014/main" id="{F0A07A9E-1DF0-DB4F-BC61-075CA35F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1" name="Oval 502">
              <a:extLst>
                <a:ext uri="{FF2B5EF4-FFF2-40B4-BE49-F238E27FC236}">
                  <a16:creationId xmlns:a16="http://schemas.microsoft.com/office/drawing/2014/main" id="{3ECAAD6B-8E09-D346-B137-C1E724EDF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2" name="Freeform 503">
              <a:extLst>
                <a:ext uri="{FF2B5EF4-FFF2-40B4-BE49-F238E27FC236}">
                  <a16:creationId xmlns:a16="http://schemas.microsoft.com/office/drawing/2014/main" id="{613D81E0-23C5-904A-918B-609E7FE22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3" name="Freeform 504">
              <a:extLst>
                <a:ext uri="{FF2B5EF4-FFF2-40B4-BE49-F238E27FC236}">
                  <a16:creationId xmlns:a16="http://schemas.microsoft.com/office/drawing/2014/main" id="{E20DFB6B-3278-044E-999A-B40F36789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4" name="Rectangle 505">
              <a:extLst>
                <a:ext uri="{FF2B5EF4-FFF2-40B4-BE49-F238E27FC236}">
                  <a16:creationId xmlns:a16="http://schemas.microsoft.com/office/drawing/2014/main" id="{4A6A7195-FAAE-7C4C-81D7-31AD707A4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5" name="Rectangle 506">
              <a:extLst>
                <a:ext uri="{FF2B5EF4-FFF2-40B4-BE49-F238E27FC236}">
                  <a16:creationId xmlns:a16="http://schemas.microsoft.com/office/drawing/2014/main" id="{06B00492-825F-D74D-9C68-732F1B6E9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6" name="Rectangle 507">
              <a:extLst>
                <a:ext uri="{FF2B5EF4-FFF2-40B4-BE49-F238E27FC236}">
                  <a16:creationId xmlns:a16="http://schemas.microsoft.com/office/drawing/2014/main" id="{A3378501-343D-AD43-A69F-9F768D28A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7" name="Rectangle 508">
              <a:extLst>
                <a:ext uri="{FF2B5EF4-FFF2-40B4-BE49-F238E27FC236}">
                  <a16:creationId xmlns:a16="http://schemas.microsoft.com/office/drawing/2014/main" id="{B3D298BC-0411-9C4A-B32C-8FE265E1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8" name="Rectangle 509">
              <a:extLst>
                <a:ext uri="{FF2B5EF4-FFF2-40B4-BE49-F238E27FC236}">
                  <a16:creationId xmlns:a16="http://schemas.microsoft.com/office/drawing/2014/main" id="{78F4EA1F-267D-7A4A-86F5-D02BD919F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9" name="Rectangle 510">
              <a:extLst>
                <a:ext uri="{FF2B5EF4-FFF2-40B4-BE49-F238E27FC236}">
                  <a16:creationId xmlns:a16="http://schemas.microsoft.com/office/drawing/2014/main" id="{5AB9BC70-849A-924E-BB21-230D06444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0" name="Oval 511">
              <a:extLst>
                <a:ext uri="{FF2B5EF4-FFF2-40B4-BE49-F238E27FC236}">
                  <a16:creationId xmlns:a16="http://schemas.microsoft.com/office/drawing/2014/main" id="{E959153F-82D5-D944-877F-82D0504E7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1" name="Oval 512">
              <a:extLst>
                <a:ext uri="{FF2B5EF4-FFF2-40B4-BE49-F238E27FC236}">
                  <a16:creationId xmlns:a16="http://schemas.microsoft.com/office/drawing/2014/main" id="{70B069CF-2E29-2D46-80E6-99746A300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2" name="Freeform 513">
              <a:extLst>
                <a:ext uri="{FF2B5EF4-FFF2-40B4-BE49-F238E27FC236}">
                  <a16:creationId xmlns:a16="http://schemas.microsoft.com/office/drawing/2014/main" id="{132C533A-9B29-264E-8BEA-58363ED0E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3" name="Freeform 514">
              <a:extLst>
                <a:ext uri="{FF2B5EF4-FFF2-40B4-BE49-F238E27FC236}">
                  <a16:creationId xmlns:a16="http://schemas.microsoft.com/office/drawing/2014/main" id="{8A17CF6C-203A-5443-B649-733748E9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4" name="Rectangle 515">
              <a:extLst>
                <a:ext uri="{FF2B5EF4-FFF2-40B4-BE49-F238E27FC236}">
                  <a16:creationId xmlns:a16="http://schemas.microsoft.com/office/drawing/2014/main" id="{3C5EDE29-C0D2-4046-9C81-A9BB05F5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5" name="Rectangle 516">
              <a:extLst>
                <a:ext uri="{FF2B5EF4-FFF2-40B4-BE49-F238E27FC236}">
                  <a16:creationId xmlns:a16="http://schemas.microsoft.com/office/drawing/2014/main" id="{6D42EF72-BDAE-C947-8D2D-8DC2FB01F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6" name="Rectangle 517">
              <a:extLst>
                <a:ext uri="{FF2B5EF4-FFF2-40B4-BE49-F238E27FC236}">
                  <a16:creationId xmlns:a16="http://schemas.microsoft.com/office/drawing/2014/main" id="{0373BD53-77D0-0044-A414-54A1E4AF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7" name="Rectangle 518">
              <a:extLst>
                <a:ext uri="{FF2B5EF4-FFF2-40B4-BE49-F238E27FC236}">
                  <a16:creationId xmlns:a16="http://schemas.microsoft.com/office/drawing/2014/main" id="{14616EC8-3D7F-2646-AEA7-6B454D45D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8" name="Rectangle 519">
              <a:extLst>
                <a:ext uri="{FF2B5EF4-FFF2-40B4-BE49-F238E27FC236}">
                  <a16:creationId xmlns:a16="http://schemas.microsoft.com/office/drawing/2014/main" id="{091C0A83-FDCF-2148-8FC7-3193E1E0C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9" name="Rectangle 520">
              <a:extLst>
                <a:ext uri="{FF2B5EF4-FFF2-40B4-BE49-F238E27FC236}">
                  <a16:creationId xmlns:a16="http://schemas.microsoft.com/office/drawing/2014/main" id="{C97500E4-D8F9-1949-BA83-2B281B17F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0" name="Oval 521">
              <a:extLst>
                <a:ext uri="{FF2B5EF4-FFF2-40B4-BE49-F238E27FC236}">
                  <a16:creationId xmlns:a16="http://schemas.microsoft.com/office/drawing/2014/main" id="{BB3369BC-2CFF-1B4F-A56B-A8BB7314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1" name="Oval 522">
              <a:extLst>
                <a:ext uri="{FF2B5EF4-FFF2-40B4-BE49-F238E27FC236}">
                  <a16:creationId xmlns:a16="http://schemas.microsoft.com/office/drawing/2014/main" id="{0B3A1BF1-5231-3D40-AED7-BD079F4E9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2" name="Freeform 523">
              <a:extLst>
                <a:ext uri="{FF2B5EF4-FFF2-40B4-BE49-F238E27FC236}">
                  <a16:creationId xmlns:a16="http://schemas.microsoft.com/office/drawing/2014/main" id="{DEF6F8C2-B0B9-4047-81FE-FE4D5BC1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3" name="Freeform 524">
              <a:extLst>
                <a:ext uri="{FF2B5EF4-FFF2-40B4-BE49-F238E27FC236}">
                  <a16:creationId xmlns:a16="http://schemas.microsoft.com/office/drawing/2014/main" id="{6696D9CB-788B-6E43-9794-2B8069952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4" name="Rectangle 525">
              <a:extLst>
                <a:ext uri="{FF2B5EF4-FFF2-40B4-BE49-F238E27FC236}">
                  <a16:creationId xmlns:a16="http://schemas.microsoft.com/office/drawing/2014/main" id="{DAC2E2BC-4CFD-0E48-8682-CAD8384AF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5" name="Rectangle 526">
              <a:extLst>
                <a:ext uri="{FF2B5EF4-FFF2-40B4-BE49-F238E27FC236}">
                  <a16:creationId xmlns:a16="http://schemas.microsoft.com/office/drawing/2014/main" id="{00CB1671-5BF0-D743-98B8-9B3AC84BB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6" name="Rectangle 527">
              <a:extLst>
                <a:ext uri="{FF2B5EF4-FFF2-40B4-BE49-F238E27FC236}">
                  <a16:creationId xmlns:a16="http://schemas.microsoft.com/office/drawing/2014/main" id="{3DD35BCA-75C2-3E49-AFC9-E52022534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7" name="Rectangle 528">
              <a:extLst>
                <a:ext uri="{FF2B5EF4-FFF2-40B4-BE49-F238E27FC236}">
                  <a16:creationId xmlns:a16="http://schemas.microsoft.com/office/drawing/2014/main" id="{1D025AD1-7686-8B4D-AEAD-1F9208380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8" name="Rectangle 529">
              <a:extLst>
                <a:ext uri="{FF2B5EF4-FFF2-40B4-BE49-F238E27FC236}">
                  <a16:creationId xmlns:a16="http://schemas.microsoft.com/office/drawing/2014/main" id="{456E1024-BCF7-F14C-B860-97FBA502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9" name="Rectangle 530">
              <a:extLst>
                <a:ext uri="{FF2B5EF4-FFF2-40B4-BE49-F238E27FC236}">
                  <a16:creationId xmlns:a16="http://schemas.microsoft.com/office/drawing/2014/main" id="{7FF490B6-CE77-E14F-8679-6571A7972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0" name="Oval 531">
              <a:extLst>
                <a:ext uri="{FF2B5EF4-FFF2-40B4-BE49-F238E27FC236}">
                  <a16:creationId xmlns:a16="http://schemas.microsoft.com/office/drawing/2014/main" id="{3047B773-69AF-284B-891C-1A926532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1" name="Oval 532">
              <a:extLst>
                <a:ext uri="{FF2B5EF4-FFF2-40B4-BE49-F238E27FC236}">
                  <a16:creationId xmlns:a16="http://schemas.microsoft.com/office/drawing/2014/main" id="{20AB7F08-10BF-1142-94C9-494ED136F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2" name="Freeform 533">
              <a:extLst>
                <a:ext uri="{FF2B5EF4-FFF2-40B4-BE49-F238E27FC236}">
                  <a16:creationId xmlns:a16="http://schemas.microsoft.com/office/drawing/2014/main" id="{583A8067-0C31-C04B-835E-2DD21B02D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3" name="Freeform 534">
              <a:extLst>
                <a:ext uri="{FF2B5EF4-FFF2-40B4-BE49-F238E27FC236}">
                  <a16:creationId xmlns:a16="http://schemas.microsoft.com/office/drawing/2014/main" id="{BD38A4A8-7837-974C-A5D0-88FE4FCC5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4" name="Freeform 535">
              <a:extLst>
                <a:ext uri="{FF2B5EF4-FFF2-40B4-BE49-F238E27FC236}">
                  <a16:creationId xmlns:a16="http://schemas.microsoft.com/office/drawing/2014/main" id="{F5C76E95-7F09-034E-994C-090D7EAB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5" name="Rectangle 536">
              <a:extLst>
                <a:ext uri="{FF2B5EF4-FFF2-40B4-BE49-F238E27FC236}">
                  <a16:creationId xmlns:a16="http://schemas.microsoft.com/office/drawing/2014/main" id="{48F942DF-E748-8547-96AF-0C92A2FF6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6" name="Rectangle 537">
              <a:extLst>
                <a:ext uri="{FF2B5EF4-FFF2-40B4-BE49-F238E27FC236}">
                  <a16:creationId xmlns:a16="http://schemas.microsoft.com/office/drawing/2014/main" id="{DD242822-7782-6142-B896-665BA0E11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7" name="Rectangle 538">
              <a:extLst>
                <a:ext uri="{FF2B5EF4-FFF2-40B4-BE49-F238E27FC236}">
                  <a16:creationId xmlns:a16="http://schemas.microsoft.com/office/drawing/2014/main" id="{0730424D-E10A-E04D-9CD7-71FD84EF5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8" name="Rectangle 539">
              <a:extLst>
                <a:ext uri="{FF2B5EF4-FFF2-40B4-BE49-F238E27FC236}">
                  <a16:creationId xmlns:a16="http://schemas.microsoft.com/office/drawing/2014/main" id="{D73D138B-D484-6848-A105-0A5A074D7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9" name="Rectangle 540">
              <a:extLst>
                <a:ext uri="{FF2B5EF4-FFF2-40B4-BE49-F238E27FC236}">
                  <a16:creationId xmlns:a16="http://schemas.microsoft.com/office/drawing/2014/main" id="{60D13B79-F09E-E34E-B3CF-B0ECF05C9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0" name="Rectangle 541">
              <a:extLst>
                <a:ext uri="{FF2B5EF4-FFF2-40B4-BE49-F238E27FC236}">
                  <a16:creationId xmlns:a16="http://schemas.microsoft.com/office/drawing/2014/main" id="{275ACAB7-4B52-9140-BDEA-21B65EA02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1" name="Oval 542">
              <a:extLst>
                <a:ext uri="{FF2B5EF4-FFF2-40B4-BE49-F238E27FC236}">
                  <a16:creationId xmlns:a16="http://schemas.microsoft.com/office/drawing/2014/main" id="{BD9688DA-3056-9D4C-9F6B-93AFBA660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2" name="Oval 543">
              <a:extLst>
                <a:ext uri="{FF2B5EF4-FFF2-40B4-BE49-F238E27FC236}">
                  <a16:creationId xmlns:a16="http://schemas.microsoft.com/office/drawing/2014/main" id="{93ECD6A9-AEF5-9947-A022-8BC216F89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3" name="Freeform 544">
              <a:extLst>
                <a:ext uri="{FF2B5EF4-FFF2-40B4-BE49-F238E27FC236}">
                  <a16:creationId xmlns:a16="http://schemas.microsoft.com/office/drawing/2014/main" id="{667A5494-B476-344A-9C1D-FB622AF31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4" name="Freeform 545">
              <a:extLst>
                <a:ext uri="{FF2B5EF4-FFF2-40B4-BE49-F238E27FC236}">
                  <a16:creationId xmlns:a16="http://schemas.microsoft.com/office/drawing/2014/main" id="{E1DF9B83-953B-E844-8BB5-1A3FEF7BE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5" name="Rectangle 546">
              <a:extLst>
                <a:ext uri="{FF2B5EF4-FFF2-40B4-BE49-F238E27FC236}">
                  <a16:creationId xmlns:a16="http://schemas.microsoft.com/office/drawing/2014/main" id="{33D8A85C-D7D5-3F49-A6B2-7012E6F5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6" name="Rectangle 547">
              <a:extLst>
                <a:ext uri="{FF2B5EF4-FFF2-40B4-BE49-F238E27FC236}">
                  <a16:creationId xmlns:a16="http://schemas.microsoft.com/office/drawing/2014/main" id="{EE2072F2-E46A-6643-B538-4FD9FD9DD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7" name="Rectangle 548">
              <a:extLst>
                <a:ext uri="{FF2B5EF4-FFF2-40B4-BE49-F238E27FC236}">
                  <a16:creationId xmlns:a16="http://schemas.microsoft.com/office/drawing/2014/main" id="{24169A6E-8CE4-3D4A-83AB-6CD9DA5C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8" name="Rectangle 549">
              <a:extLst>
                <a:ext uri="{FF2B5EF4-FFF2-40B4-BE49-F238E27FC236}">
                  <a16:creationId xmlns:a16="http://schemas.microsoft.com/office/drawing/2014/main" id="{898B1F80-27EA-7C42-AF17-255A7EFC7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9" name="Rectangle 550">
              <a:extLst>
                <a:ext uri="{FF2B5EF4-FFF2-40B4-BE49-F238E27FC236}">
                  <a16:creationId xmlns:a16="http://schemas.microsoft.com/office/drawing/2014/main" id="{BF959900-FC1B-9F4A-8272-9FA692E9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0" name="Rectangle 551">
              <a:extLst>
                <a:ext uri="{FF2B5EF4-FFF2-40B4-BE49-F238E27FC236}">
                  <a16:creationId xmlns:a16="http://schemas.microsoft.com/office/drawing/2014/main" id="{61BC73E2-870C-0541-B76B-9F780B5C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1" name="Oval 552">
              <a:extLst>
                <a:ext uri="{FF2B5EF4-FFF2-40B4-BE49-F238E27FC236}">
                  <a16:creationId xmlns:a16="http://schemas.microsoft.com/office/drawing/2014/main" id="{9CDA4ABA-E3D1-CB43-9BBF-84B2248CA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2" name="Oval 553">
              <a:extLst>
                <a:ext uri="{FF2B5EF4-FFF2-40B4-BE49-F238E27FC236}">
                  <a16:creationId xmlns:a16="http://schemas.microsoft.com/office/drawing/2014/main" id="{BFC90CD6-DAD2-4F49-81DA-FF331D7B1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3" name="Freeform 554">
              <a:extLst>
                <a:ext uri="{FF2B5EF4-FFF2-40B4-BE49-F238E27FC236}">
                  <a16:creationId xmlns:a16="http://schemas.microsoft.com/office/drawing/2014/main" id="{139EE167-81B4-5E41-940E-2BC20A17D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4" name="Freeform 555">
              <a:extLst>
                <a:ext uri="{FF2B5EF4-FFF2-40B4-BE49-F238E27FC236}">
                  <a16:creationId xmlns:a16="http://schemas.microsoft.com/office/drawing/2014/main" id="{DE58E417-FF92-C64A-8160-FE7CD407B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5" name="Rectangle 556">
              <a:extLst>
                <a:ext uri="{FF2B5EF4-FFF2-40B4-BE49-F238E27FC236}">
                  <a16:creationId xmlns:a16="http://schemas.microsoft.com/office/drawing/2014/main" id="{4283B643-ED6F-0842-BF83-17E064FF6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6" name="Rectangle 557">
              <a:extLst>
                <a:ext uri="{FF2B5EF4-FFF2-40B4-BE49-F238E27FC236}">
                  <a16:creationId xmlns:a16="http://schemas.microsoft.com/office/drawing/2014/main" id="{E1346E4F-A31A-044F-8C14-97F3480B6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7" name="Rectangle 558">
              <a:extLst>
                <a:ext uri="{FF2B5EF4-FFF2-40B4-BE49-F238E27FC236}">
                  <a16:creationId xmlns:a16="http://schemas.microsoft.com/office/drawing/2014/main" id="{E85CD32F-BA70-3247-A88F-9B63BE5C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8" name="Rectangle 559">
              <a:extLst>
                <a:ext uri="{FF2B5EF4-FFF2-40B4-BE49-F238E27FC236}">
                  <a16:creationId xmlns:a16="http://schemas.microsoft.com/office/drawing/2014/main" id="{28163A62-DFBC-0948-82D4-6CC07F9F5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9" name="Rectangle 560">
              <a:extLst>
                <a:ext uri="{FF2B5EF4-FFF2-40B4-BE49-F238E27FC236}">
                  <a16:creationId xmlns:a16="http://schemas.microsoft.com/office/drawing/2014/main" id="{31CBBC5E-6E9E-DD48-AB6B-7A691349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0" name="Rectangle 561">
              <a:extLst>
                <a:ext uri="{FF2B5EF4-FFF2-40B4-BE49-F238E27FC236}">
                  <a16:creationId xmlns:a16="http://schemas.microsoft.com/office/drawing/2014/main" id="{43B7691F-A3D2-3A42-B7A6-FC23468D6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1" name="Oval 562">
              <a:extLst>
                <a:ext uri="{FF2B5EF4-FFF2-40B4-BE49-F238E27FC236}">
                  <a16:creationId xmlns:a16="http://schemas.microsoft.com/office/drawing/2014/main" id="{EB99F548-95B6-1645-A6E0-C8C165EAD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2" name="Oval 563">
              <a:extLst>
                <a:ext uri="{FF2B5EF4-FFF2-40B4-BE49-F238E27FC236}">
                  <a16:creationId xmlns:a16="http://schemas.microsoft.com/office/drawing/2014/main" id="{6FC307A6-D77F-9347-89AF-CCDE1230A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3" name="Freeform 564">
              <a:extLst>
                <a:ext uri="{FF2B5EF4-FFF2-40B4-BE49-F238E27FC236}">
                  <a16:creationId xmlns:a16="http://schemas.microsoft.com/office/drawing/2014/main" id="{6076E482-F770-AB46-92C7-CFC1E181A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4" name="Freeform 565">
              <a:extLst>
                <a:ext uri="{FF2B5EF4-FFF2-40B4-BE49-F238E27FC236}">
                  <a16:creationId xmlns:a16="http://schemas.microsoft.com/office/drawing/2014/main" id="{9D900816-B256-5F4B-851F-DB364BF45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5" name="Rectangle 566">
              <a:extLst>
                <a:ext uri="{FF2B5EF4-FFF2-40B4-BE49-F238E27FC236}">
                  <a16:creationId xmlns:a16="http://schemas.microsoft.com/office/drawing/2014/main" id="{C307B920-0753-CC41-94CB-51C2BA86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6" name="Rectangle 567">
              <a:extLst>
                <a:ext uri="{FF2B5EF4-FFF2-40B4-BE49-F238E27FC236}">
                  <a16:creationId xmlns:a16="http://schemas.microsoft.com/office/drawing/2014/main" id="{99C459EC-E6CE-8F49-A14E-CA2AE3DE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7" name="Rectangle 568">
              <a:extLst>
                <a:ext uri="{FF2B5EF4-FFF2-40B4-BE49-F238E27FC236}">
                  <a16:creationId xmlns:a16="http://schemas.microsoft.com/office/drawing/2014/main" id="{E6538332-99EC-7C4F-B55C-05EC7EB60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8" name="Rectangle 569">
              <a:extLst>
                <a:ext uri="{FF2B5EF4-FFF2-40B4-BE49-F238E27FC236}">
                  <a16:creationId xmlns:a16="http://schemas.microsoft.com/office/drawing/2014/main" id="{3AFFDC40-DD7E-F94F-9C26-ABF90FEB4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9" name="Rectangle 570">
              <a:extLst>
                <a:ext uri="{FF2B5EF4-FFF2-40B4-BE49-F238E27FC236}">
                  <a16:creationId xmlns:a16="http://schemas.microsoft.com/office/drawing/2014/main" id="{D1AF1263-EA7C-7F4B-9787-56F8E9AF8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0" name="Rectangle 571">
              <a:extLst>
                <a:ext uri="{FF2B5EF4-FFF2-40B4-BE49-F238E27FC236}">
                  <a16:creationId xmlns:a16="http://schemas.microsoft.com/office/drawing/2014/main" id="{332FCED7-326C-B547-9574-E95CEE9F3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1" name="Oval 572">
              <a:extLst>
                <a:ext uri="{FF2B5EF4-FFF2-40B4-BE49-F238E27FC236}">
                  <a16:creationId xmlns:a16="http://schemas.microsoft.com/office/drawing/2014/main" id="{B1E04B5A-365A-4B45-B253-B1D19C190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2" name="Oval 573">
              <a:extLst>
                <a:ext uri="{FF2B5EF4-FFF2-40B4-BE49-F238E27FC236}">
                  <a16:creationId xmlns:a16="http://schemas.microsoft.com/office/drawing/2014/main" id="{10F8B715-8362-0A46-8C6C-94DE9247A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3" name="Freeform 574">
              <a:extLst>
                <a:ext uri="{FF2B5EF4-FFF2-40B4-BE49-F238E27FC236}">
                  <a16:creationId xmlns:a16="http://schemas.microsoft.com/office/drawing/2014/main" id="{85BD8B4B-3F12-3D4A-B00C-1F7742BE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4" name="Freeform 575">
              <a:extLst>
                <a:ext uri="{FF2B5EF4-FFF2-40B4-BE49-F238E27FC236}">
                  <a16:creationId xmlns:a16="http://schemas.microsoft.com/office/drawing/2014/main" id="{076A79D1-2A21-9241-B705-1073D2750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5" name="Rectangle 576">
              <a:extLst>
                <a:ext uri="{FF2B5EF4-FFF2-40B4-BE49-F238E27FC236}">
                  <a16:creationId xmlns:a16="http://schemas.microsoft.com/office/drawing/2014/main" id="{9B5B8B3A-EAA3-974E-AEDE-685BCDB33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6" name="Rectangle 577">
              <a:extLst>
                <a:ext uri="{FF2B5EF4-FFF2-40B4-BE49-F238E27FC236}">
                  <a16:creationId xmlns:a16="http://schemas.microsoft.com/office/drawing/2014/main" id="{0A0172BB-B0A6-2442-8D3F-F6BDCF03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7" name="Rectangle 578">
              <a:extLst>
                <a:ext uri="{FF2B5EF4-FFF2-40B4-BE49-F238E27FC236}">
                  <a16:creationId xmlns:a16="http://schemas.microsoft.com/office/drawing/2014/main" id="{D01FE67B-C4E7-B44C-94B0-F055E1C39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8" name="Rectangle 579">
              <a:extLst>
                <a:ext uri="{FF2B5EF4-FFF2-40B4-BE49-F238E27FC236}">
                  <a16:creationId xmlns:a16="http://schemas.microsoft.com/office/drawing/2014/main" id="{A88CB3C7-0EF8-4B4D-A52A-0FB861004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9" name="Rectangle 580">
              <a:extLst>
                <a:ext uri="{FF2B5EF4-FFF2-40B4-BE49-F238E27FC236}">
                  <a16:creationId xmlns:a16="http://schemas.microsoft.com/office/drawing/2014/main" id="{BB49AE73-39EB-1E46-869E-44306629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0" name="Rectangle 581">
              <a:extLst>
                <a:ext uri="{FF2B5EF4-FFF2-40B4-BE49-F238E27FC236}">
                  <a16:creationId xmlns:a16="http://schemas.microsoft.com/office/drawing/2014/main" id="{A3C2BB78-A48D-4549-9541-C6A6A7B6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1" name="Oval 582">
              <a:extLst>
                <a:ext uri="{FF2B5EF4-FFF2-40B4-BE49-F238E27FC236}">
                  <a16:creationId xmlns:a16="http://schemas.microsoft.com/office/drawing/2014/main" id="{B3A255AA-6748-8147-B6AE-145667BD7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2" name="Oval 583">
              <a:extLst>
                <a:ext uri="{FF2B5EF4-FFF2-40B4-BE49-F238E27FC236}">
                  <a16:creationId xmlns:a16="http://schemas.microsoft.com/office/drawing/2014/main" id="{16FEB6A8-7322-3449-A1FE-2D5AAE3D7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3" name="Freeform 584">
              <a:extLst>
                <a:ext uri="{FF2B5EF4-FFF2-40B4-BE49-F238E27FC236}">
                  <a16:creationId xmlns:a16="http://schemas.microsoft.com/office/drawing/2014/main" id="{7DC381FD-695A-8F4F-810E-76A93233A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24" name="Group 1823">
            <a:extLst>
              <a:ext uri="{FF2B5EF4-FFF2-40B4-BE49-F238E27FC236}">
                <a16:creationId xmlns:a16="http://schemas.microsoft.com/office/drawing/2014/main" id="{F9A4CC82-8213-5F46-BDEE-BFD842F6E498}"/>
              </a:ext>
            </a:extLst>
          </p:cNvPr>
          <p:cNvGrpSpPr/>
          <p:nvPr/>
        </p:nvGrpSpPr>
        <p:grpSpPr>
          <a:xfrm>
            <a:off x="7227217" y="2321278"/>
            <a:ext cx="311848" cy="830997"/>
            <a:chOff x="18710276" y="4357688"/>
            <a:chExt cx="1931988" cy="5148262"/>
          </a:xfrm>
        </p:grpSpPr>
        <p:sp>
          <p:nvSpPr>
            <p:cNvPr id="1825" name="Freeform 440">
              <a:extLst>
                <a:ext uri="{FF2B5EF4-FFF2-40B4-BE49-F238E27FC236}">
                  <a16:creationId xmlns:a16="http://schemas.microsoft.com/office/drawing/2014/main" id="{CB30522B-21CC-094B-A11B-18F014242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6" name="Freeform 441">
              <a:extLst>
                <a:ext uri="{FF2B5EF4-FFF2-40B4-BE49-F238E27FC236}">
                  <a16:creationId xmlns:a16="http://schemas.microsoft.com/office/drawing/2014/main" id="{0A214973-E035-FF4D-A719-EFDCDB53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7" name="Freeform 442">
              <a:extLst>
                <a:ext uri="{FF2B5EF4-FFF2-40B4-BE49-F238E27FC236}">
                  <a16:creationId xmlns:a16="http://schemas.microsoft.com/office/drawing/2014/main" id="{8A756423-F857-6045-B266-A303C6DA3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8" name="Freeform 443">
              <a:extLst>
                <a:ext uri="{FF2B5EF4-FFF2-40B4-BE49-F238E27FC236}">
                  <a16:creationId xmlns:a16="http://schemas.microsoft.com/office/drawing/2014/main" id="{8CBD3B54-7711-7C40-A506-E6FCC177D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9" name="Freeform 444">
              <a:extLst>
                <a:ext uri="{FF2B5EF4-FFF2-40B4-BE49-F238E27FC236}">
                  <a16:creationId xmlns:a16="http://schemas.microsoft.com/office/drawing/2014/main" id="{91EF9BE6-28FD-0F4F-97AA-6BBEE86C8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0" name="Rectangle 445">
              <a:extLst>
                <a:ext uri="{FF2B5EF4-FFF2-40B4-BE49-F238E27FC236}">
                  <a16:creationId xmlns:a16="http://schemas.microsoft.com/office/drawing/2014/main" id="{44B2BC72-89D4-6F40-8BA0-422BE12EF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1" name="Rectangle 446">
              <a:extLst>
                <a:ext uri="{FF2B5EF4-FFF2-40B4-BE49-F238E27FC236}">
                  <a16:creationId xmlns:a16="http://schemas.microsoft.com/office/drawing/2014/main" id="{8270A214-67A6-F143-BB08-9F033992E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2" name="Rectangle 447">
              <a:extLst>
                <a:ext uri="{FF2B5EF4-FFF2-40B4-BE49-F238E27FC236}">
                  <a16:creationId xmlns:a16="http://schemas.microsoft.com/office/drawing/2014/main" id="{CC096E7A-FC20-7E4C-9D09-5BBE35EE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3" name="Rectangle 448">
              <a:extLst>
                <a:ext uri="{FF2B5EF4-FFF2-40B4-BE49-F238E27FC236}">
                  <a16:creationId xmlns:a16="http://schemas.microsoft.com/office/drawing/2014/main" id="{C9A73D87-C827-EE4B-89DA-0308AF29E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4" name="Rectangle 449">
              <a:extLst>
                <a:ext uri="{FF2B5EF4-FFF2-40B4-BE49-F238E27FC236}">
                  <a16:creationId xmlns:a16="http://schemas.microsoft.com/office/drawing/2014/main" id="{D991C54D-C9F5-124C-BDAF-26F3E3C92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5" name="Rectangle 450">
              <a:extLst>
                <a:ext uri="{FF2B5EF4-FFF2-40B4-BE49-F238E27FC236}">
                  <a16:creationId xmlns:a16="http://schemas.microsoft.com/office/drawing/2014/main" id="{2FEE14B7-9199-D545-B3FB-23819AC6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6" name="Oval 451">
              <a:extLst>
                <a:ext uri="{FF2B5EF4-FFF2-40B4-BE49-F238E27FC236}">
                  <a16:creationId xmlns:a16="http://schemas.microsoft.com/office/drawing/2014/main" id="{6424DF56-1405-A64F-A0A8-3B3E8B37C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7" name="Oval 452">
              <a:extLst>
                <a:ext uri="{FF2B5EF4-FFF2-40B4-BE49-F238E27FC236}">
                  <a16:creationId xmlns:a16="http://schemas.microsoft.com/office/drawing/2014/main" id="{8798DF56-876E-7241-B318-DA9868C75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8" name="Freeform 453">
              <a:extLst>
                <a:ext uri="{FF2B5EF4-FFF2-40B4-BE49-F238E27FC236}">
                  <a16:creationId xmlns:a16="http://schemas.microsoft.com/office/drawing/2014/main" id="{F9254695-00FA-324A-9EFA-F8640A36B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9" name="Freeform 454">
              <a:extLst>
                <a:ext uri="{FF2B5EF4-FFF2-40B4-BE49-F238E27FC236}">
                  <a16:creationId xmlns:a16="http://schemas.microsoft.com/office/drawing/2014/main" id="{2F0DEB08-3B04-684D-A42B-1DAE324A0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0" name="Rectangle 455">
              <a:extLst>
                <a:ext uri="{FF2B5EF4-FFF2-40B4-BE49-F238E27FC236}">
                  <a16:creationId xmlns:a16="http://schemas.microsoft.com/office/drawing/2014/main" id="{07A791F0-0AEC-2641-9E42-595AB2679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1" name="Rectangle 456">
              <a:extLst>
                <a:ext uri="{FF2B5EF4-FFF2-40B4-BE49-F238E27FC236}">
                  <a16:creationId xmlns:a16="http://schemas.microsoft.com/office/drawing/2014/main" id="{A3243A13-6C78-C849-B340-5991AE26D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2" name="Rectangle 457">
              <a:extLst>
                <a:ext uri="{FF2B5EF4-FFF2-40B4-BE49-F238E27FC236}">
                  <a16:creationId xmlns:a16="http://schemas.microsoft.com/office/drawing/2014/main" id="{8B1BABB8-85BC-A742-AA74-92386F9E7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3" name="Rectangle 458">
              <a:extLst>
                <a:ext uri="{FF2B5EF4-FFF2-40B4-BE49-F238E27FC236}">
                  <a16:creationId xmlns:a16="http://schemas.microsoft.com/office/drawing/2014/main" id="{A8971ECB-30D6-D543-AE92-BA0118253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4" name="Rectangle 459">
              <a:extLst>
                <a:ext uri="{FF2B5EF4-FFF2-40B4-BE49-F238E27FC236}">
                  <a16:creationId xmlns:a16="http://schemas.microsoft.com/office/drawing/2014/main" id="{9BD589D7-5D8A-384E-84FB-4E2F82AE6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5" name="Rectangle 460">
              <a:extLst>
                <a:ext uri="{FF2B5EF4-FFF2-40B4-BE49-F238E27FC236}">
                  <a16:creationId xmlns:a16="http://schemas.microsoft.com/office/drawing/2014/main" id="{970006C7-F050-E24B-BEC6-F663DD93E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6" name="Oval 461">
              <a:extLst>
                <a:ext uri="{FF2B5EF4-FFF2-40B4-BE49-F238E27FC236}">
                  <a16:creationId xmlns:a16="http://schemas.microsoft.com/office/drawing/2014/main" id="{331C5042-2BFC-5B41-9B91-B13045BB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7" name="Oval 462">
              <a:extLst>
                <a:ext uri="{FF2B5EF4-FFF2-40B4-BE49-F238E27FC236}">
                  <a16:creationId xmlns:a16="http://schemas.microsoft.com/office/drawing/2014/main" id="{42F56514-6707-184E-8BF7-97A20563F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8" name="Freeform 463">
              <a:extLst>
                <a:ext uri="{FF2B5EF4-FFF2-40B4-BE49-F238E27FC236}">
                  <a16:creationId xmlns:a16="http://schemas.microsoft.com/office/drawing/2014/main" id="{2AF0319C-1544-5649-8D83-B8898C55B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9" name="Freeform 464">
              <a:extLst>
                <a:ext uri="{FF2B5EF4-FFF2-40B4-BE49-F238E27FC236}">
                  <a16:creationId xmlns:a16="http://schemas.microsoft.com/office/drawing/2014/main" id="{A2F7A855-4D0E-0349-A058-593F85CD6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0" name="Rectangle 465">
              <a:extLst>
                <a:ext uri="{FF2B5EF4-FFF2-40B4-BE49-F238E27FC236}">
                  <a16:creationId xmlns:a16="http://schemas.microsoft.com/office/drawing/2014/main" id="{85AE2972-4203-DD41-9FB3-EE369137E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1" name="Rectangle 466">
              <a:extLst>
                <a:ext uri="{FF2B5EF4-FFF2-40B4-BE49-F238E27FC236}">
                  <a16:creationId xmlns:a16="http://schemas.microsoft.com/office/drawing/2014/main" id="{6FB306E9-E999-AC4B-8D67-A66B8B8F5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2" name="Rectangle 467">
              <a:extLst>
                <a:ext uri="{FF2B5EF4-FFF2-40B4-BE49-F238E27FC236}">
                  <a16:creationId xmlns:a16="http://schemas.microsoft.com/office/drawing/2014/main" id="{935B3847-2458-F644-8EDF-A61836088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3" name="Rectangle 468">
              <a:extLst>
                <a:ext uri="{FF2B5EF4-FFF2-40B4-BE49-F238E27FC236}">
                  <a16:creationId xmlns:a16="http://schemas.microsoft.com/office/drawing/2014/main" id="{1A8041EF-A61E-844D-B36F-598712936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4" name="Rectangle 469">
              <a:extLst>
                <a:ext uri="{FF2B5EF4-FFF2-40B4-BE49-F238E27FC236}">
                  <a16:creationId xmlns:a16="http://schemas.microsoft.com/office/drawing/2014/main" id="{00254BC8-FE5D-8740-943B-9CBB956AD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5" name="Rectangle 470">
              <a:extLst>
                <a:ext uri="{FF2B5EF4-FFF2-40B4-BE49-F238E27FC236}">
                  <a16:creationId xmlns:a16="http://schemas.microsoft.com/office/drawing/2014/main" id="{EE5A56E3-9590-0947-87D7-34841AAF1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6" name="Oval 471">
              <a:extLst>
                <a:ext uri="{FF2B5EF4-FFF2-40B4-BE49-F238E27FC236}">
                  <a16:creationId xmlns:a16="http://schemas.microsoft.com/office/drawing/2014/main" id="{A86402AB-B7AA-1E43-9797-1CA3BF99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7" name="Oval 472">
              <a:extLst>
                <a:ext uri="{FF2B5EF4-FFF2-40B4-BE49-F238E27FC236}">
                  <a16:creationId xmlns:a16="http://schemas.microsoft.com/office/drawing/2014/main" id="{BF603668-2DAE-1340-A60E-F7128AC10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8" name="Freeform 473">
              <a:extLst>
                <a:ext uri="{FF2B5EF4-FFF2-40B4-BE49-F238E27FC236}">
                  <a16:creationId xmlns:a16="http://schemas.microsoft.com/office/drawing/2014/main" id="{E2D8082C-3EEC-7D4A-85D3-CF9F693B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9" name="Freeform 474">
              <a:extLst>
                <a:ext uri="{FF2B5EF4-FFF2-40B4-BE49-F238E27FC236}">
                  <a16:creationId xmlns:a16="http://schemas.microsoft.com/office/drawing/2014/main" id="{0040207A-6E2C-F045-B69D-BB9DE1B8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0" name="Rectangle 475">
              <a:extLst>
                <a:ext uri="{FF2B5EF4-FFF2-40B4-BE49-F238E27FC236}">
                  <a16:creationId xmlns:a16="http://schemas.microsoft.com/office/drawing/2014/main" id="{619CAC20-59E1-8D4A-A793-9145C9E0B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1" name="Rectangle 476">
              <a:extLst>
                <a:ext uri="{FF2B5EF4-FFF2-40B4-BE49-F238E27FC236}">
                  <a16:creationId xmlns:a16="http://schemas.microsoft.com/office/drawing/2014/main" id="{0F77D8BE-8A07-C44B-BBE7-7559AA2C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2" name="Rectangle 477">
              <a:extLst>
                <a:ext uri="{FF2B5EF4-FFF2-40B4-BE49-F238E27FC236}">
                  <a16:creationId xmlns:a16="http://schemas.microsoft.com/office/drawing/2014/main" id="{B3E24667-C96A-724F-B96F-F1C6C874F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3" name="Rectangle 478">
              <a:extLst>
                <a:ext uri="{FF2B5EF4-FFF2-40B4-BE49-F238E27FC236}">
                  <a16:creationId xmlns:a16="http://schemas.microsoft.com/office/drawing/2014/main" id="{1A702F71-3B63-984D-9FEC-0185BAFCA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4" name="Rectangle 479">
              <a:extLst>
                <a:ext uri="{FF2B5EF4-FFF2-40B4-BE49-F238E27FC236}">
                  <a16:creationId xmlns:a16="http://schemas.microsoft.com/office/drawing/2014/main" id="{35912FC3-B1CF-8849-88B1-E57421D26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5" name="Rectangle 480">
              <a:extLst>
                <a:ext uri="{FF2B5EF4-FFF2-40B4-BE49-F238E27FC236}">
                  <a16:creationId xmlns:a16="http://schemas.microsoft.com/office/drawing/2014/main" id="{BA8EAE7F-5934-CA44-A001-8ECBFDB9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6" name="Oval 481">
              <a:extLst>
                <a:ext uri="{FF2B5EF4-FFF2-40B4-BE49-F238E27FC236}">
                  <a16:creationId xmlns:a16="http://schemas.microsoft.com/office/drawing/2014/main" id="{BBD4034F-2D3A-814E-87D8-822A7BC63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7" name="Oval 482">
              <a:extLst>
                <a:ext uri="{FF2B5EF4-FFF2-40B4-BE49-F238E27FC236}">
                  <a16:creationId xmlns:a16="http://schemas.microsoft.com/office/drawing/2014/main" id="{785ACD3E-DDE3-E248-82B2-5C3EE46A9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8" name="Freeform 483">
              <a:extLst>
                <a:ext uri="{FF2B5EF4-FFF2-40B4-BE49-F238E27FC236}">
                  <a16:creationId xmlns:a16="http://schemas.microsoft.com/office/drawing/2014/main" id="{C9E24E9C-12C4-204B-9CAE-F0DA36AB4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9" name="Freeform 484">
              <a:extLst>
                <a:ext uri="{FF2B5EF4-FFF2-40B4-BE49-F238E27FC236}">
                  <a16:creationId xmlns:a16="http://schemas.microsoft.com/office/drawing/2014/main" id="{FE77C344-EBE0-F644-ACF7-F20DE33EC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0" name="Rectangle 485">
              <a:extLst>
                <a:ext uri="{FF2B5EF4-FFF2-40B4-BE49-F238E27FC236}">
                  <a16:creationId xmlns:a16="http://schemas.microsoft.com/office/drawing/2014/main" id="{F2D62F9A-4859-334A-820A-C4F4F3BB2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1" name="Rectangle 486">
              <a:extLst>
                <a:ext uri="{FF2B5EF4-FFF2-40B4-BE49-F238E27FC236}">
                  <a16:creationId xmlns:a16="http://schemas.microsoft.com/office/drawing/2014/main" id="{93985502-296B-3347-82EE-F9B7668C5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2" name="Rectangle 487">
              <a:extLst>
                <a:ext uri="{FF2B5EF4-FFF2-40B4-BE49-F238E27FC236}">
                  <a16:creationId xmlns:a16="http://schemas.microsoft.com/office/drawing/2014/main" id="{4BF04F86-7D33-6D4B-B687-E277D17D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3" name="Rectangle 488">
              <a:extLst>
                <a:ext uri="{FF2B5EF4-FFF2-40B4-BE49-F238E27FC236}">
                  <a16:creationId xmlns:a16="http://schemas.microsoft.com/office/drawing/2014/main" id="{D6C32B73-8AD5-2D4A-8B75-3D9CFF89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4" name="Rectangle 489">
              <a:extLst>
                <a:ext uri="{FF2B5EF4-FFF2-40B4-BE49-F238E27FC236}">
                  <a16:creationId xmlns:a16="http://schemas.microsoft.com/office/drawing/2014/main" id="{C5A1F4FB-49B6-ED4A-A8F0-B93AE6851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5" name="Rectangle 490">
              <a:extLst>
                <a:ext uri="{FF2B5EF4-FFF2-40B4-BE49-F238E27FC236}">
                  <a16:creationId xmlns:a16="http://schemas.microsoft.com/office/drawing/2014/main" id="{B1024EC5-4B1E-634D-91EA-179DE50BA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6" name="Oval 491">
              <a:extLst>
                <a:ext uri="{FF2B5EF4-FFF2-40B4-BE49-F238E27FC236}">
                  <a16:creationId xmlns:a16="http://schemas.microsoft.com/office/drawing/2014/main" id="{902E16A6-DC1A-A740-8462-7BE56514E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7" name="Oval 492">
              <a:extLst>
                <a:ext uri="{FF2B5EF4-FFF2-40B4-BE49-F238E27FC236}">
                  <a16:creationId xmlns:a16="http://schemas.microsoft.com/office/drawing/2014/main" id="{64C27A52-73E9-454F-B946-3177CC4BB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8" name="Freeform 493">
              <a:extLst>
                <a:ext uri="{FF2B5EF4-FFF2-40B4-BE49-F238E27FC236}">
                  <a16:creationId xmlns:a16="http://schemas.microsoft.com/office/drawing/2014/main" id="{476827D7-F69F-2448-9CB1-A9A03987F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9" name="Freeform 494">
              <a:extLst>
                <a:ext uri="{FF2B5EF4-FFF2-40B4-BE49-F238E27FC236}">
                  <a16:creationId xmlns:a16="http://schemas.microsoft.com/office/drawing/2014/main" id="{341EFBC3-16D9-8846-A2D6-F87959AE0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0" name="Rectangle 495">
              <a:extLst>
                <a:ext uri="{FF2B5EF4-FFF2-40B4-BE49-F238E27FC236}">
                  <a16:creationId xmlns:a16="http://schemas.microsoft.com/office/drawing/2014/main" id="{E59E1BD7-27C4-E14D-A9E9-94BE39738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1" name="Rectangle 496">
              <a:extLst>
                <a:ext uri="{FF2B5EF4-FFF2-40B4-BE49-F238E27FC236}">
                  <a16:creationId xmlns:a16="http://schemas.microsoft.com/office/drawing/2014/main" id="{0478A8D7-2895-A845-BFCF-0AA979323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2" name="Rectangle 497">
              <a:extLst>
                <a:ext uri="{FF2B5EF4-FFF2-40B4-BE49-F238E27FC236}">
                  <a16:creationId xmlns:a16="http://schemas.microsoft.com/office/drawing/2014/main" id="{1DF31EE2-8ADC-1944-B99F-DCCBC85A1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3" name="Rectangle 498">
              <a:extLst>
                <a:ext uri="{FF2B5EF4-FFF2-40B4-BE49-F238E27FC236}">
                  <a16:creationId xmlns:a16="http://schemas.microsoft.com/office/drawing/2014/main" id="{29E45CB9-FC14-CC48-AA1C-99F9586A1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4" name="Rectangle 499">
              <a:extLst>
                <a:ext uri="{FF2B5EF4-FFF2-40B4-BE49-F238E27FC236}">
                  <a16:creationId xmlns:a16="http://schemas.microsoft.com/office/drawing/2014/main" id="{0DB3091E-AEB9-8241-96C7-B3C89E55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5" name="Rectangle 500">
              <a:extLst>
                <a:ext uri="{FF2B5EF4-FFF2-40B4-BE49-F238E27FC236}">
                  <a16:creationId xmlns:a16="http://schemas.microsoft.com/office/drawing/2014/main" id="{D4D62759-8C86-AB43-A058-64A9FBE6A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6" name="Oval 501">
              <a:extLst>
                <a:ext uri="{FF2B5EF4-FFF2-40B4-BE49-F238E27FC236}">
                  <a16:creationId xmlns:a16="http://schemas.microsoft.com/office/drawing/2014/main" id="{8CF84425-145B-2C49-A658-528A43DFC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7" name="Oval 502">
              <a:extLst>
                <a:ext uri="{FF2B5EF4-FFF2-40B4-BE49-F238E27FC236}">
                  <a16:creationId xmlns:a16="http://schemas.microsoft.com/office/drawing/2014/main" id="{E6460DF8-A854-C34F-8862-B54B9C88D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8" name="Freeform 503">
              <a:extLst>
                <a:ext uri="{FF2B5EF4-FFF2-40B4-BE49-F238E27FC236}">
                  <a16:creationId xmlns:a16="http://schemas.microsoft.com/office/drawing/2014/main" id="{FEB029CB-F991-5544-BB58-3652BB5D8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9" name="Freeform 504">
              <a:extLst>
                <a:ext uri="{FF2B5EF4-FFF2-40B4-BE49-F238E27FC236}">
                  <a16:creationId xmlns:a16="http://schemas.microsoft.com/office/drawing/2014/main" id="{A91F1D4A-C329-C540-A19B-C626B215F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0" name="Rectangle 505">
              <a:extLst>
                <a:ext uri="{FF2B5EF4-FFF2-40B4-BE49-F238E27FC236}">
                  <a16:creationId xmlns:a16="http://schemas.microsoft.com/office/drawing/2014/main" id="{DE1C28B8-8172-5441-B493-1D5939670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1" name="Rectangle 506">
              <a:extLst>
                <a:ext uri="{FF2B5EF4-FFF2-40B4-BE49-F238E27FC236}">
                  <a16:creationId xmlns:a16="http://schemas.microsoft.com/office/drawing/2014/main" id="{F190FAAC-7CE1-F44C-A861-9853B680C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2" name="Rectangle 507">
              <a:extLst>
                <a:ext uri="{FF2B5EF4-FFF2-40B4-BE49-F238E27FC236}">
                  <a16:creationId xmlns:a16="http://schemas.microsoft.com/office/drawing/2014/main" id="{5BE27173-74B2-5D4D-8CF5-4645A14BE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3" name="Rectangle 508">
              <a:extLst>
                <a:ext uri="{FF2B5EF4-FFF2-40B4-BE49-F238E27FC236}">
                  <a16:creationId xmlns:a16="http://schemas.microsoft.com/office/drawing/2014/main" id="{84775E40-0318-7443-909A-53378106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4" name="Rectangle 509">
              <a:extLst>
                <a:ext uri="{FF2B5EF4-FFF2-40B4-BE49-F238E27FC236}">
                  <a16:creationId xmlns:a16="http://schemas.microsoft.com/office/drawing/2014/main" id="{9B458551-A31E-9744-8EDE-D99C935E9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5" name="Rectangle 510">
              <a:extLst>
                <a:ext uri="{FF2B5EF4-FFF2-40B4-BE49-F238E27FC236}">
                  <a16:creationId xmlns:a16="http://schemas.microsoft.com/office/drawing/2014/main" id="{DB88901F-BC1E-ED4A-A036-A072376E4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6" name="Oval 511">
              <a:extLst>
                <a:ext uri="{FF2B5EF4-FFF2-40B4-BE49-F238E27FC236}">
                  <a16:creationId xmlns:a16="http://schemas.microsoft.com/office/drawing/2014/main" id="{AC4B03D1-1FF3-0341-A477-18D5C48DF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7" name="Oval 512">
              <a:extLst>
                <a:ext uri="{FF2B5EF4-FFF2-40B4-BE49-F238E27FC236}">
                  <a16:creationId xmlns:a16="http://schemas.microsoft.com/office/drawing/2014/main" id="{96ADA9DE-E0F6-F04C-A40A-94DA1BE3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8" name="Freeform 513">
              <a:extLst>
                <a:ext uri="{FF2B5EF4-FFF2-40B4-BE49-F238E27FC236}">
                  <a16:creationId xmlns:a16="http://schemas.microsoft.com/office/drawing/2014/main" id="{6BB2FD91-97C8-0148-A22A-7F5B29759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9" name="Freeform 514">
              <a:extLst>
                <a:ext uri="{FF2B5EF4-FFF2-40B4-BE49-F238E27FC236}">
                  <a16:creationId xmlns:a16="http://schemas.microsoft.com/office/drawing/2014/main" id="{DDCED42B-AC57-DB4B-8781-DBA41D101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0" name="Rectangle 515">
              <a:extLst>
                <a:ext uri="{FF2B5EF4-FFF2-40B4-BE49-F238E27FC236}">
                  <a16:creationId xmlns:a16="http://schemas.microsoft.com/office/drawing/2014/main" id="{53613143-F9ED-D449-9EBA-C9B434178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1" name="Rectangle 516">
              <a:extLst>
                <a:ext uri="{FF2B5EF4-FFF2-40B4-BE49-F238E27FC236}">
                  <a16:creationId xmlns:a16="http://schemas.microsoft.com/office/drawing/2014/main" id="{684DB8EC-2927-B44D-9A05-D2FBE03F6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2" name="Rectangle 517">
              <a:extLst>
                <a:ext uri="{FF2B5EF4-FFF2-40B4-BE49-F238E27FC236}">
                  <a16:creationId xmlns:a16="http://schemas.microsoft.com/office/drawing/2014/main" id="{C352CA4D-DFE1-D640-A5D7-E763E974A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3" name="Rectangle 518">
              <a:extLst>
                <a:ext uri="{FF2B5EF4-FFF2-40B4-BE49-F238E27FC236}">
                  <a16:creationId xmlns:a16="http://schemas.microsoft.com/office/drawing/2014/main" id="{20E2B9A4-C7AD-5E47-A97F-372D894C3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4" name="Rectangle 519">
              <a:extLst>
                <a:ext uri="{FF2B5EF4-FFF2-40B4-BE49-F238E27FC236}">
                  <a16:creationId xmlns:a16="http://schemas.microsoft.com/office/drawing/2014/main" id="{1809B3A1-3A4C-AC44-8DFE-0251FC60D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5" name="Rectangle 520">
              <a:extLst>
                <a:ext uri="{FF2B5EF4-FFF2-40B4-BE49-F238E27FC236}">
                  <a16:creationId xmlns:a16="http://schemas.microsoft.com/office/drawing/2014/main" id="{F8903501-922A-8649-8D0D-78ADB80D5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6" name="Oval 521">
              <a:extLst>
                <a:ext uri="{FF2B5EF4-FFF2-40B4-BE49-F238E27FC236}">
                  <a16:creationId xmlns:a16="http://schemas.microsoft.com/office/drawing/2014/main" id="{68FA0D6C-3B75-9347-935E-FD6654421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7" name="Oval 522">
              <a:extLst>
                <a:ext uri="{FF2B5EF4-FFF2-40B4-BE49-F238E27FC236}">
                  <a16:creationId xmlns:a16="http://schemas.microsoft.com/office/drawing/2014/main" id="{FB63ACDC-4AC5-AB45-A1E5-63AA55EEF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8" name="Freeform 523">
              <a:extLst>
                <a:ext uri="{FF2B5EF4-FFF2-40B4-BE49-F238E27FC236}">
                  <a16:creationId xmlns:a16="http://schemas.microsoft.com/office/drawing/2014/main" id="{C1155BF9-DCCB-7148-8D3F-F0B5E0259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9" name="Freeform 524">
              <a:extLst>
                <a:ext uri="{FF2B5EF4-FFF2-40B4-BE49-F238E27FC236}">
                  <a16:creationId xmlns:a16="http://schemas.microsoft.com/office/drawing/2014/main" id="{89F4CDFE-37E2-A941-9422-8B7E7BB17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0" name="Rectangle 525">
              <a:extLst>
                <a:ext uri="{FF2B5EF4-FFF2-40B4-BE49-F238E27FC236}">
                  <a16:creationId xmlns:a16="http://schemas.microsoft.com/office/drawing/2014/main" id="{F5831C48-2B66-F249-935A-6C6BB097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1" name="Rectangle 526">
              <a:extLst>
                <a:ext uri="{FF2B5EF4-FFF2-40B4-BE49-F238E27FC236}">
                  <a16:creationId xmlns:a16="http://schemas.microsoft.com/office/drawing/2014/main" id="{C3D3D4D8-6555-BC4B-B5EB-2B3DEAB63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2" name="Rectangle 527">
              <a:extLst>
                <a:ext uri="{FF2B5EF4-FFF2-40B4-BE49-F238E27FC236}">
                  <a16:creationId xmlns:a16="http://schemas.microsoft.com/office/drawing/2014/main" id="{772306B2-9F7C-674A-8F3A-4D2FAD9F2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3" name="Rectangle 528">
              <a:extLst>
                <a:ext uri="{FF2B5EF4-FFF2-40B4-BE49-F238E27FC236}">
                  <a16:creationId xmlns:a16="http://schemas.microsoft.com/office/drawing/2014/main" id="{29A854F8-B058-C94F-B606-E3E3154E1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4" name="Rectangle 529">
              <a:extLst>
                <a:ext uri="{FF2B5EF4-FFF2-40B4-BE49-F238E27FC236}">
                  <a16:creationId xmlns:a16="http://schemas.microsoft.com/office/drawing/2014/main" id="{618A744C-E7F5-604A-B576-FFFBB3E2B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5" name="Rectangle 530">
              <a:extLst>
                <a:ext uri="{FF2B5EF4-FFF2-40B4-BE49-F238E27FC236}">
                  <a16:creationId xmlns:a16="http://schemas.microsoft.com/office/drawing/2014/main" id="{3BA708B1-5929-4748-BC83-A370BA552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6" name="Oval 531">
              <a:extLst>
                <a:ext uri="{FF2B5EF4-FFF2-40B4-BE49-F238E27FC236}">
                  <a16:creationId xmlns:a16="http://schemas.microsoft.com/office/drawing/2014/main" id="{B7D28FB0-7EFC-3642-857B-98A595248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7" name="Oval 532">
              <a:extLst>
                <a:ext uri="{FF2B5EF4-FFF2-40B4-BE49-F238E27FC236}">
                  <a16:creationId xmlns:a16="http://schemas.microsoft.com/office/drawing/2014/main" id="{E8EA5786-80F2-0947-98F7-9F7A3D9A4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8" name="Freeform 533">
              <a:extLst>
                <a:ext uri="{FF2B5EF4-FFF2-40B4-BE49-F238E27FC236}">
                  <a16:creationId xmlns:a16="http://schemas.microsoft.com/office/drawing/2014/main" id="{22B61C70-D4F3-F444-80BF-332DEA2D1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9" name="Freeform 534">
              <a:extLst>
                <a:ext uri="{FF2B5EF4-FFF2-40B4-BE49-F238E27FC236}">
                  <a16:creationId xmlns:a16="http://schemas.microsoft.com/office/drawing/2014/main" id="{D83ADBDD-FAF7-E546-AA0B-1ED3ED819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0" name="Freeform 535">
              <a:extLst>
                <a:ext uri="{FF2B5EF4-FFF2-40B4-BE49-F238E27FC236}">
                  <a16:creationId xmlns:a16="http://schemas.microsoft.com/office/drawing/2014/main" id="{D3E95EEA-2388-1E4B-9F2F-4284E85D9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1" name="Rectangle 536">
              <a:extLst>
                <a:ext uri="{FF2B5EF4-FFF2-40B4-BE49-F238E27FC236}">
                  <a16:creationId xmlns:a16="http://schemas.microsoft.com/office/drawing/2014/main" id="{BF0A52E7-6AA0-5A4C-BA4D-3B0B9DE04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2" name="Rectangle 537">
              <a:extLst>
                <a:ext uri="{FF2B5EF4-FFF2-40B4-BE49-F238E27FC236}">
                  <a16:creationId xmlns:a16="http://schemas.microsoft.com/office/drawing/2014/main" id="{4ACD6DA1-2E6D-CC4A-9C66-0F74E5D35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3" name="Rectangle 538">
              <a:extLst>
                <a:ext uri="{FF2B5EF4-FFF2-40B4-BE49-F238E27FC236}">
                  <a16:creationId xmlns:a16="http://schemas.microsoft.com/office/drawing/2014/main" id="{1655AB9F-09E7-7C4A-860F-F1EC8D3A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4" name="Rectangle 539">
              <a:extLst>
                <a:ext uri="{FF2B5EF4-FFF2-40B4-BE49-F238E27FC236}">
                  <a16:creationId xmlns:a16="http://schemas.microsoft.com/office/drawing/2014/main" id="{11C94C88-C96D-F34F-B38F-53C5F21D7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5" name="Rectangle 540">
              <a:extLst>
                <a:ext uri="{FF2B5EF4-FFF2-40B4-BE49-F238E27FC236}">
                  <a16:creationId xmlns:a16="http://schemas.microsoft.com/office/drawing/2014/main" id="{EB1D1965-7F71-B543-956A-2216C2513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6" name="Rectangle 541">
              <a:extLst>
                <a:ext uri="{FF2B5EF4-FFF2-40B4-BE49-F238E27FC236}">
                  <a16:creationId xmlns:a16="http://schemas.microsoft.com/office/drawing/2014/main" id="{C45C1BCD-364F-454F-9053-C88DB2546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7" name="Oval 542">
              <a:extLst>
                <a:ext uri="{FF2B5EF4-FFF2-40B4-BE49-F238E27FC236}">
                  <a16:creationId xmlns:a16="http://schemas.microsoft.com/office/drawing/2014/main" id="{E21A6D94-6A2B-B74B-A0C0-A301DCAC2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8" name="Oval 543">
              <a:extLst>
                <a:ext uri="{FF2B5EF4-FFF2-40B4-BE49-F238E27FC236}">
                  <a16:creationId xmlns:a16="http://schemas.microsoft.com/office/drawing/2014/main" id="{1C316996-86F7-A34F-8B02-4B1E0CEF3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9" name="Freeform 544">
              <a:extLst>
                <a:ext uri="{FF2B5EF4-FFF2-40B4-BE49-F238E27FC236}">
                  <a16:creationId xmlns:a16="http://schemas.microsoft.com/office/drawing/2014/main" id="{CAFE2802-A12A-F745-BDA5-1F7212E03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0" name="Freeform 545">
              <a:extLst>
                <a:ext uri="{FF2B5EF4-FFF2-40B4-BE49-F238E27FC236}">
                  <a16:creationId xmlns:a16="http://schemas.microsoft.com/office/drawing/2014/main" id="{50DEB637-52D7-744B-8B2C-0D629AE7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1" name="Rectangle 546">
              <a:extLst>
                <a:ext uri="{FF2B5EF4-FFF2-40B4-BE49-F238E27FC236}">
                  <a16:creationId xmlns:a16="http://schemas.microsoft.com/office/drawing/2014/main" id="{545111F2-0F41-BC42-8D6C-2425F941B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2" name="Rectangle 547">
              <a:extLst>
                <a:ext uri="{FF2B5EF4-FFF2-40B4-BE49-F238E27FC236}">
                  <a16:creationId xmlns:a16="http://schemas.microsoft.com/office/drawing/2014/main" id="{1AF37CF9-871F-8340-A9A9-B74C4BAAE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3" name="Rectangle 548">
              <a:extLst>
                <a:ext uri="{FF2B5EF4-FFF2-40B4-BE49-F238E27FC236}">
                  <a16:creationId xmlns:a16="http://schemas.microsoft.com/office/drawing/2014/main" id="{6BDB3C2B-3815-C84B-AF40-8A883FBC6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4" name="Rectangle 549">
              <a:extLst>
                <a:ext uri="{FF2B5EF4-FFF2-40B4-BE49-F238E27FC236}">
                  <a16:creationId xmlns:a16="http://schemas.microsoft.com/office/drawing/2014/main" id="{467D0C87-8F49-B24A-97D0-54A22CE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5" name="Rectangle 550">
              <a:extLst>
                <a:ext uri="{FF2B5EF4-FFF2-40B4-BE49-F238E27FC236}">
                  <a16:creationId xmlns:a16="http://schemas.microsoft.com/office/drawing/2014/main" id="{108F877A-5241-F643-9DF5-9D42788F6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6" name="Rectangle 551">
              <a:extLst>
                <a:ext uri="{FF2B5EF4-FFF2-40B4-BE49-F238E27FC236}">
                  <a16:creationId xmlns:a16="http://schemas.microsoft.com/office/drawing/2014/main" id="{C45A9CBB-F4C4-3C46-B9CB-BCEACACFA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7" name="Oval 552">
              <a:extLst>
                <a:ext uri="{FF2B5EF4-FFF2-40B4-BE49-F238E27FC236}">
                  <a16:creationId xmlns:a16="http://schemas.microsoft.com/office/drawing/2014/main" id="{D5C408C6-3E4F-614F-B5DF-715322FEE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8" name="Oval 553">
              <a:extLst>
                <a:ext uri="{FF2B5EF4-FFF2-40B4-BE49-F238E27FC236}">
                  <a16:creationId xmlns:a16="http://schemas.microsoft.com/office/drawing/2014/main" id="{AA76247D-EDE5-5B40-AAAB-799B2D7BB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9" name="Freeform 554">
              <a:extLst>
                <a:ext uri="{FF2B5EF4-FFF2-40B4-BE49-F238E27FC236}">
                  <a16:creationId xmlns:a16="http://schemas.microsoft.com/office/drawing/2014/main" id="{D017A806-DACF-C840-BC73-360E13727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0" name="Freeform 555">
              <a:extLst>
                <a:ext uri="{FF2B5EF4-FFF2-40B4-BE49-F238E27FC236}">
                  <a16:creationId xmlns:a16="http://schemas.microsoft.com/office/drawing/2014/main" id="{18924364-0D1A-2648-AA7C-20D4BF660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1" name="Rectangle 556">
              <a:extLst>
                <a:ext uri="{FF2B5EF4-FFF2-40B4-BE49-F238E27FC236}">
                  <a16:creationId xmlns:a16="http://schemas.microsoft.com/office/drawing/2014/main" id="{C4D34F12-5A0B-6C40-8A35-E620FEE6D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2" name="Rectangle 557">
              <a:extLst>
                <a:ext uri="{FF2B5EF4-FFF2-40B4-BE49-F238E27FC236}">
                  <a16:creationId xmlns:a16="http://schemas.microsoft.com/office/drawing/2014/main" id="{6FAA7C3D-4CAB-C343-B332-6D63E4F6A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3" name="Rectangle 558">
              <a:extLst>
                <a:ext uri="{FF2B5EF4-FFF2-40B4-BE49-F238E27FC236}">
                  <a16:creationId xmlns:a16="http://schemas.microsoft.com/office/drawing/2014/main" id="{58E1EEF3-3581-E24D-BF1A-1A6520882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4" name="Rectangle 559">
              <a:extLst>
                <a:ext uri="{FF2B5EF4-FFF2-40B4-BE49-F238E27FC236}">
                  <a16:creationId xmlns:a16="http://schemas.microsoft.com/office/drawing/2014/main" id="{A244B668-D8E9-6E48-A485-5613F08CB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5" name="Rectangle 560">
              <a:extLst>
                <a:ext uri="{FF2B5EF4-FFF2-40B4-BE49-F238E27FC236}">
                  <a16:creationId xmlns:a16="http://schemas.microsoft.com/office/drawing/2014/main" id="{96368889-9A42-A045-961C-B6EA7655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6" name="Rectangle 561">
              <a:extLst>
                <a:ext uri="{FF2B5EF4-FFF2-40B4-BE49-F238E27FC236}">
                  <a16:creationId xmlns:a16="http://schemas.microsoft.com/office/drawing/2014/main" id="{80846F1D-0F92-374C-B43A-7511CF5A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7" name="Oval 562">
              <a:extLst>
                <a:ext uri="{FF2B5EF4-FFF2-40B4-BE49-F238E27FC236}">
                  <a16:creationId xmlns:a16="http://schemas.microsoft.com/office/drawing/2014/main" id="{9AADF7FA-8572-AA4F-BB6B-E39A40ECC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8" name="Oval 563">
              <a:extLst>
                <a:ext uri="{FF2B5EF4-FFF2-40B4-BE49-F238E27FC236}">
                  <a16:creationId xmlns:a16="http://schemas.microsoft.com/office/drawing/2014/main" id="{665B6951-B704-C749-86E0-09E5778F8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9" name="Freeform 564">
              <a:extLst>
                <a:ext uri="{FF2B5EF4-FFF2-40B4-BE49-F238E27FC236}">
                  <a16:creationId xmlns:a16="http://schemas.microsoft.com/office/drawing/2014/main" id="{0D5F1227-0271-D54D-9399-96076E8C7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0" name="Freeform 565">
              <a:extLst>
                <a:ext uri="{FF2B5EF4-FFF2-40B4-BE49-F238E27FC236}">
                  <a16:creationId xmlns:a16="http://schemas.microsoft.com/office/drawing/2014/main" id="{FD848579-4F7A-3741-BD44-1634ABB0C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1" name="Rectangle 566">
              <a:extLst>
                <a:ext uri="{FF2B5EF4-FFF2-40B4-BE49-F238E27FC236}">
                  <a16:creationId xmlns:a16="http://schemas.microsoft.com/office/drawing/2014/main" id="{4ECF5D42-E4AA-A045-BA0A-B3979836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2" name="Rectangle 567">
              <a:extLst>
                <a:ext uri="{FF2B5EF4-FFF2-40B4-BE49-F238E27FC236}">
                  <a16:creationId xmlns:a16="http://schemas.microsoft.com/office/drawing/2014/main" id="{F33CF4B8-8170-6D4B-9C4E-2D5DBAACB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3" name="Rectangle 568">
              <a:extLst>
                <a:ext uri="{FF2B5EF4-FFF2-40B4-BE49-F238E27FC236}">
                  <a16:creationId xmlns:a16="http://schemas.microsoft.com/office/drawing/2014/main" id="{CFE99750-17D1-144E-95AF-69434DC04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4" name="Rectangle 569">
              <a:extLst>
                <a:ext uri="{FF2B5EF4-FFF2-40B4-BE49-F238E27FC236}">
                  <a16:creationId xmlns:a16="http://schemas.microsoft.com/office/drawing/2014/main" id="{7B6AB2E7-2247-0646-9329-72D9314B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5" name="Rectangle 570">
              <a:extLst>
                <a:ext uri="{FF2B5EF4-FFF2-40B4-BE49-F238E27FC236}">
                  <a16:creationId xmlns:a16="http://schemas.microsoft.com/office/drawing/2014/main" id="{7E7AD6D2-6339-6440-84E0-97359953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6" name="Rectangle 571">
              <a:extLst>
                <a:ext uri="{FF2B5EF4-FFF2-40B4-BE49-F238E27FC236}">
                  <a16:creationId xmlns:a16="http://schemas.microsoft.com/office/drawing/2014/main" id="{044D9A0D-C43E-BB46-B2B8-1E0D386AA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7" name="Oval 572">
              <a:extLst>
                <a:ext uri="{FF2B5EF4-FFF2-40B4-BE49-F238E27FC236}">
                  <a16:creationId xmlns:a16="http://schemas.microsoft.com/office/drawing/2014/main" id="{0C80C3D8-6172-A64B-9C95-00B0E0D0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8" name="Oval 573">
              <a:extLst>
                <a:ext uri="{FF2B5EF4-FFF2-40B4-BE49-F238E27FC236}">
                  <a16:creationId xmlns:a16="http://schemas.microsoft.com/office/drawing/2014/main" id="{28BC1D88-8C30-AE40-A301-F603E3B41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9" name="Freeform 574">
              <a:extLst>
                <a:ext uri="{FF2B5EF4-FFF2-40B4-BE49-F238E27FC236}">
                  <a16:creationId xmlns:a16="http://schemas.microsoft.com/office/drawing/2014/main" id="{0955DE1E-43BD-8948-AE7D-408C1E066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0" name="Freeform 575">
              <a:extLst>
                <a:ext uri="{FF2B5EF4-FFF2-40B4-BE49-F238E27FC236}">
                  <a16:creationId xmlns:a16="http://schemas.microsoft.com/office/drawing/2014/main" id="{5DB42230-2379-B642-97D4-DE73CB2AA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1" name="Rectangle 576">
              <a:extLst>
                <a:ext uri="{FF2B5EF4-FFF2-40B4-BE49-F238E27FC236}">
                  <a16:creationId xmlns:a16="http://schemas.microsoft.com/office/drawing/2014/main" id="{28902814-D861-6C4F-931B-7E8560A92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2" name="Rectangle 577">
              <a:extLst>
                <a:ext uri="{FF2B5EF4-FFF2-40B4-BE49-F238E27FC236}">
                  <a16:creationId xmlns:a16="http://schemas.microsoft.com/office/drawing/2014/main" id="{AEAB2823-264F-D84D-9F8B-6BC0F0CDF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3" name="Rectangle 578">
              <a:extLst>
                <a:ext uri="{FF2B5EF4-FFF2-40B4-BE49-F238E27FC236}">
                  <a16:creationId xmlns:a16="http://schemas.microsoft.com/office/drawing/2014/main" id="{B038AF0A-0759-064F-88A9-73DC6B97D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4" name="Rectangle 579">
              <a:extLst>
                <a:ext uri="{FF2B5EF4-FFF2-40B4-BE49-F238E27FC236}">
                  <a16:creationId xmlns:a16="http://schemas.microsoft.com/office/drawing/2014/main" id="{88E5E970-2027-114D-8D71-968C7F336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5" name="Rectangle 580">
              <a:extLst>
                <a:ext uri="{FF2B5EF4-FFF2-40B4-BE49-F238E27FC236}">
                  <a16:creationId xmlns:a16="http://schemas.microsoft.com/office/drawing/2014/main" id="{9451898C-9F70-5249-8B59-EA77C8456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6" name="Rectangle 581">
              <a:extLst>
                <a:ext uri="{FF2B5EF4-FFF2-40B4-BE49-F238E27FC236}">
                  <a16:creationId xmlns:a16="http://schemas.microsoft.com/office/drawing/2014/main" id="{E8E78622-14EB-6442-A075-031082918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7" name="Oval 582">
              <a:extLst>
                <a:ext uri="{FF2B5EF4-FFF2-40B4-BE49-F238E27FC236}">
                  <a16:creationId xmlns:a16="http://schemas.microsoft.com/office/drawing/2014/main" id="{701E5835-71FE-C546-A787-B7EDF4CA2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8" name="Oval 583">
              <a:extLst>
                <a:ext uri="{FF2B5EF4-FFF2-40B4-BE49-F238E27FC236}">
                  <a16:creationId xmlns:a16="http://schemas.microsoft.com/office/drawing/2014/main" id="{D67B08C3-D99A-004D-BD07-A765F7864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9" name="Freeform 584">
              <a:extLst>
                <a:ext uri="{FF2B5EF4-FFF2-40B4-BE49-F238E27FC236}">
                  <a16:creationId xmlns:a16="http://schemas.microsoft.com/office/drawing/2014/main" id="{C272D847-75C6-5F42-9F67-15D4BDEC2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0" name="Group 1969">
            <a:extLst>
              <a:ext uri="{FF2B5EF4-FFF2-40B4-BE49-F238E27FC236}">
                <a16:creationId xmlns:a16="http://schemas.microsoft.com/office/drawing/2014/main" id="{EC37CF1D-3F4F-F64C-A174-E111095B8AB8}"/>
              </a:ext>
            </a:extLst>
          </p:cNvPr>
          <p:cNvGrpSpPr/>
          <p:nvPr/>
        </p:nvGrpSpPr>
        <p:grpSpPr>
          <a:xfrm>
            <a:off x="3934668" y="2059523"/>
            <a:ext cx="311848" cy="830997"/>
            <a:chOff x="18710276" y="4357688"/>
            <a:chExt cx="1931988" cy="5148262"/>
          </a:xfrm>
        </p:grpSpPr>
        <p:sp>
          <p:nvSpPr>
            <p:cNvPr id="1971" name="Freeform 440">
              <a:extLst>
                <a:ext uri="{FF2B5EF4-FFF2-40B4-BE49-F238E27FC236}">
                  <a16:creationId xmlns:a16="http://schemas.microsoft.com/office/drawing/2014/main" id="{7C330A62-6893-0247-A3E2-20EDF5EB4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2" name="Freeform 441">
              <a:extLst>
                <a:ext uri="{FF2B5EF4-FFF2-40B4-BE49-F238E27FC236}">
                  <a16:creationId xmlns:a16="http://schemas.microsoft.com/office/drawing/2014/main" id="{E6A7C90B-C161-F046-A401-659A61A7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3" name="Freeform 442">
              <a:extLst>
                <a:ext uri="{FF2B5EF4-FFF2-40B4-BE49-F238E27FC236}">
                  <a16:creationId xmlns:a16="http://schemas.microsoft.com/office/drawing/2014/main" id="{3135142C-4464-CA46-B1FC-32333D5A4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4" name="Freeform 443">
              <a:extLst>
                <a:ext uri="{FF2B5EF4-FFF2-40B4-BE49-F238E27FC236}">
                  <a16:creationId xmlns:a16="http://schemas.microsoft.com/office/drawing/2014/main" id="{55656D99-9DD6-784A-B961-D5D321E28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5" name="Freeform 444">
              <a:extLst>
                <a:ext uri="{FF2B5EF4-FFF2-40B4-BE49-F238E27FC236}">
                  <a16:creationId xmlns:a16="http://schemas.microsoft.com/office/drawing/2014/main" id="{62AD0F52-1B74-2048-8C23-2DBA25A21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6" name="Rectangle 445">
              <a:extLst>
                <a:ext uri="{FF2B5EF4-FFF2-40B4-BE49-F238E27FC236}">
                  <a16:creationId xmlns:a16="http://schemas.microsoft.com/office/drawing/2014/main" id="{EC6DB724-BB2A-DE4A-B07A-CDA4AC6B4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7" name="Rectangle 446">
              <a:extLst>
                <a:ext uri="{FF2B5EF4-FFF2-40B4-BE49-F238E27FC236}">
                  <a16:creationId xmlns:a16="http://schemas.microsoft.com/office/drawing/2014/main" id="{6374C2B4-1D7F-9E45-973B-44BFC9C0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8" name="Rectangle 447">
              <a:extLst>
                <a:ext uri="{FF2B5EF4-FFF2-40B4-BE49-F238E27FC236}">
                  <a16:creationId xmlns:a16="http://schemas.microsoft.com/office/drawing/2014/main" id="{ABCB6884-513A-8142-9E63-94CED6460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9" name="Rectangle 448">
              <a:extLst>
                <a:ext uri="{FF2B5EF4-FFF2-40B4-BE49-F238E27FC236}">
                  <a16:creationId xmlns:a16="http://schemas.microsoft.com/office/drawing/2014/main" id="{AEE5F6FC-D3AD-0A4A-9EC6-0A9FB2681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0" name="Rectangle 449">
              <a:extLst>
                <a:ext uri="{FF2B5EF4-FFF2-40B4-BE49-F238E27FC236}">
                  <a16:creationId xmlns:a16="http://schemas.microsoft.com/office/drawing/2014/main" id="{B04ABF08-BDD5-734B-BECF-8E61B04F9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1" name="Rectangle 450">
              <a:extLst>
                <a:ext uri="{FF2B5EF4-FFF2-40B4-BE49-F238E27FC236}">
                  <a16:creationId xmlns:a16="http://schemas.microsoft.com/office/drawing/2014/main" id="{F3AB18F8-A706-394B-B5DC-53DB21360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2" name="Oval 451">
              <a:extLst>
                <a:ext uri="{FF2B5EF4-FFF2-40B4-BE49-F238E27FC236}">
                  <a16:creationId xmlns:a16="http://schemas.microsoft.com/office/drawing/2014/main" id="{63DAB7C5-7B56-AD43-A734-987ECCFA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3" name="Oval 452">
              <a:extLst>
                <a:ext uri="{FF2B5EF4-FFF2-40B4-BE49-F238E27FC236}">
                  <a16:creationId xmlns:a16="http://schemas.microsoft.com/office/drawing/2014/main" id="{0B6F40E2-5585-CB4A-BF94-DE24D7F2E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4" name="Freeform 453">
              <a:extLst>
                <a:ext uri="{FF2B5EF4-FFF2-40B4-BE49-F238E27FC236}">
                  <a16:creationId xmlns:a16="http://schemas.microsoft.com/office/drawing/2014/main" id="{8164FA3E-3250-3545-9D03-51BA8EB97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5" name="Freeform 454">
              <a:extLst>
                <a:ext uri="{FF2B5EF4-FFF2-40B4-BE49-F238E27FC236}">
                  <a16:creationId xmlns:a16="http://schemas.microsoft.com/office/drawing/2014/main" id="{ACDB65F8-4E6B-4846-97FF-9B22C16B0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6" name="Rectangle 455">
              <a:extLst>
                <a:ext uri="{FF2B5EF4-FFF2-40B4-BE49-F238E27FC236}">
                  <a16:creationId xmlns:a16="http://schemas.microsoft.com/office/drawing/2014/main" id="{D5A2FA8D-B5A1-D34F-B008-A5AEDCBA7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7" name="Rectangle 456">
              <a:extLst>
                <a:ext uri="{FF2B5EF4-FFF2-40B4-BE49-F238E27FC236}">
                  <a16:creationId xmlns:a16="http://schemas.microsoft.com/office/drawing/2014/main" id="{9A451B32-D432-0C4B-8810-E2D2577DD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8" name="Rectangle 457">
              <a:extLst>
                <a:ext uri="{FF2B5EF4-FFF2-40B4-BE49-F238E27FC236}">
                  <a16:creationId xmlns:a16="http://schemas.microsoft.com/office/drawing/2014/main" id="{B02B4192-4D63-6343-8351-A8C58C6A7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9" name="Rectangle 458">
              <a:extLst>
                <a:ext uri="{FF2B5EF4-FFF2-40B4-BE49-F238E27FC236}">
                  <a16:creationId xmlns:a16="http://schemas.microsoft.com/office/drawing/2014/main" id="{9F90A203-3DE4-4445-8769-E9E2AA5F8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0" name="Rectangle 459">
              <a:extLst>
                <a:ext uri="{FF2B5EF4-FFF2-40B4-BE49-F238E27FC236}">
                  <a16:creationId xmlns:a16="http://schemas.microsoft.com/office/drawing/2014/main" id="{1D18CE3A-A16C-BE45-8776-E01101BFA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1" name="Rectangle 460">
              <a:extLst>
                <a:ext uri="{FF2B5EF4-FFF2-40B4-BE49-F238E27FC236}">
                  <a16:creationId xmlns:a16="http://schemas.microsoft.com/office/drawing/2014/main" id="{17741A9D-9E95-5D43-86C1-9472E6B0F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2" name="Oval 461">
              <a:extLst>
                <a:ext uri="{FF2B5EF4-FFF2-40B4-BE49-F238E27FC236}">
                  <a16:creationId xmlns:a16="http://schemas.microsoft.com/office/drawing/2014/main" id="{7B61C2E8-FAA2-744D-A228-24612F224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3" name="Oval 462">
              <a:extLst>
                <a:ext uri="{FF2B5EF4-FFF2-40B4-BE49-F238E27FC236}">
                  <a16:creationId xmlns:a16="http://schemas.microsoft.com/office/drawing/2014/main" id="{1B587FCD-C1BA-934F-8F23-A8CF554E7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4" name="Freeform 463">
              <a:extLst>
                <a:ext uri="{FF2B5EF4-FFF2-40B4-BE49-F238E27FC236}">
                  <a16:creationId xmlns:a16="http://schemas.microsoft.com/office/drawing/2014/main" id="{BF739626-F47A-4C44-8F6E-15A509017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5" name="Freeform 464">
              <a:extLst>
                <a:ext uri="{FF2B5EF4-FFF2-40B4-BE49-F238E27FC236}">
                  <a16:creationId xmlns:a16="http://schemas.microsoft.com/office/drawing/2014/main" id="{BD5DC950-9E8A-6646-ABCA-6D7786195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6" name="Rectangle 465">
              <a:extLst>
                <a:ext uri="{FF2B5EF4-FFF2-40B4-BE49-F238E27FC236}">
                  <a16:creationId xmlns:a16="http://schemas.microsoft.com/office/drawing/2014/main" id="{D8A63C5F-F39F-4A4F-BC13-441F00D71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7" name="Rectangle 466">
              <a:extLst>
                <a:ext uri="{FF2B5EF4-FFF2-40B4-BE49-F238E27FC236}">
                  <a16:creationId xmlns:a16="http://schemas.microsoft.com/office/drawing/2014/main" id="{827AEF41-3845-A24C-95C4-A29C8579A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8" name="Rectangle 467">
              <a:extLst>
                <a:ext uri="{FF2B5EF4-FFF2-40B4-BE49-F238E27FC236}">
                  <a16:creationId xmlns:a16="http://schemas.microsoft.com/office/drawing/2014/main" id="{C00BB4A7-4090-3B43-B5AC-2AEC81F50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9" name="Rectangle 468">
              <a:extLst>
                <a:ext uri="{FF2B5EF4-FFF2-40B4-BE49-F238E27FC236}">
                  <a16:creationId xmlns:a16="http://schemas.microsoft.com/office/drawing/2014/main" id="{4B613F2A-9271-B940-B12C-5AD44FB3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0" name="Rectangle 469">
              <a:extLst>
                <a:ext uri="{FF2B5EF4-FFF2-40B4-BE49-F238E27FC236}">
                  <a16:creationId xmlns:a16="http://schemas.microsoft.com/office/drawing/2014/main" id="{ABF893C7-2E81-DB41-88CB-AC3ABE576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1" name="Rectangle 470">
              <a:extLst>
                <a:ext uri="{FF2B5EF4-FFF2-40B4-BE49-F238E27FC236}">
                  <a16:creationId xmlns:a16="http://schemas.microsoft.com/office/drawing/2014/main" id="{09756F36-ED26-A348-B472-6ACD69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2" name="Oval 471">
              <a:extLst>
                <a:ext uri="{FF2B5EF4-FFF2-40B4-BE49-F238E27FC236}">
                  <a16:creationId xmlns:a16="http://schemas.microsoft.com/office/drawing/2014/main" id="{E4624BA7-2EAA-714A-AEC9-0D0EEC034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3" name="Oval 472">
              <a:extLst>
                <a:ext uri="{FF2B5EF4-FFF2-40B4-BE49-F238E27FC236}">
                  <a16:creationId xmlns:a16="http://schemas.microsoft.com/office/drawing/2014/main" id="{33CC6FFC-44C0-9544-8143-2DCB6344E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4" name="Freeform 473">
              <a:extLst>
                <a:ext uri="{FF2B5EF4-FFF2-40B4-BE49-F238E27FC236}">
                  <a16:creationId xmlns:a16="http://schemas.microsoft.com/office/drawing/2014/main" id="{2806131D-C80D-D049-AB79-AFA93D5AD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5" name="Freeform 474">
              <a:extLst>
                <a:ext uri="{FF2B5EF4-FFF2-40B4-BE49-F238E27FC236}">
                  <a16:creationId xmlns:a16="http://schemas.microsoft.com/office/drawing/2014/main" id="{2AB597F9-A1FD-BC44-9796-09CAFCF50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6" name="Rectangle 475">
              <a:extLst>
                <a:ext uri="{FF2B5EF4-FFF2-40B4-BE49-F238E27FC236}">
                  <a16:creationId xmlns:a16="http://schemas.microsoft.com/office/drawing/2014/main" id="{60B7C835-D744-3540-A801-B0A6E1DC3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7" name="Rectangle 476">
              <a:extLst>
                <a:ext uri="{FF2B5EF4-FFF2-40B4-BE49-F238E27FC236}">
                  <a16:creationId xmlns:a16="http://schemas.microsoft.com/office/drawing/2014/main" id="{20915307-2882-1E45-95E1-900B3AD0A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8" name="Rectangle 477">
              <a:extLst>
                <a:ext uri="{FF2B5EF4-FFF2-40B4-BE49-F238E27FC236}">
                  <a16:creationId xmlns:a16="http://schemas.microsoft.com/office/drawing/2014/main" id="{30BD244B-AF32-284C-BA13-5F3C686F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9" name="Rectangle 478">
              <a:extLst>
                <a:ext uri="{FF2B5EF4-FFF2-40B4-BE49-F238E27FC236}">
                  <a16:creationId xmlns:a16="http://schemas.microsoft.com/office/drawing/2014/main" id="{2643A0D8-DEF5-BD4E-A6BD-6D7727F8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0" name="Rectangle 479">
              <a:extLst>
                <a:ext uri="{FF2B5EF4-FFF2-40B4-BE49-F238E27FC236}">
                  <a16:creationId xmlns:a16="http://schemas.microsoft.com/office/drawing/2014/main" id="{E7424272-8010-9447-9D6F-38335A73E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1" name="Rectangle 480">
              <a:extLst>
                <a:ext uri="{FF2B5EF4-FFF2-40B4-BE49-F238E27FC236}">
                  <a16:creationId xmlns:a16="http://schemas.microsoft.com/office/drawing/2014/main" id="{FF124E90-EF08-0942-9838-B4FCA2AE2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2" name="Oval 481">
              <a:extLst>
                <a:ext uri="{FF2B5EF4-FFF2-40B4-BE49-F238E27FC236}">
                  <a16:creationId xmlns:a16="http://schemas.microsoft.com/office/drawing/2014/main" id="{2C0B024A-0129-4A45-A829-F85C09CC7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3" name="Oval 482">
              <a:extLst>
                <a:ext uri="{FF2B5EF4-FFF2-40B4-BE49-F238E27FC236}">
                  <a16:creationId xmlns:a16="http://schemas.microsoft.com/office/drawing/2014/main" id="{B6F64B1B-D25E-5A49-B90C-C6472D892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4" name="Freeform 483">
              <a:extLst>
                <a:ext uri="{FF2B5EF4-FFF2-40B4-BE49-F238E27FC236}">
                  <a16:creationId xmlns:a16="http://schemas.microsoft.com/office/drawing/2014/main" id="{232BE84C-0D01-6947-9126-447F53B6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5" name="Freeform 484">
              <a:extLst>
                <a:ext uri="{FF2B5EF4-FFF2-40B4-BE49-F238E27FC236}">
                  <a16:creationId xmlns:a16="http://schemas.microsoft.com/office/drawing/2014/main" id="{F1145B07-C682-9D49-AEE1-839C1B208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6" name="Rectangle 485">
              <a:extLst>
                <a:ext uri="{FF2B5EF4-FFF2-40B4-BE49-F238E27FC236}">
                  <a16:creationId xmlns:a16="http://schemas.microsoft.com/office/drawing/2014/main" id="{2373E3D2-9F90-3C4E-ABD1-D1153945E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7" name="Rectangle 486">
              <a:extLst>
                <a:ext uri="{FF2B5EF4-FFF2-40B4-BE49-F238E27FC236}">
                  <a16:creationId xmlns:a16="http://schemas.microsoft.com/office/drawing/2014/main" id="{B11C8308-7330-5A4D-9D52-C166839FB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8" name="Rectangle 487">
              <a:extLst>
                <a:ext uri="{FF2B5EF4-FFF2-40B4-BE49-F238E27FC236}">
                  <a16:creationId xmlns:a16="http://schemas.microsoft.com/office/drawing/2014/main" id="{D87B58D6-B0B6-CD44-B071-C959915E3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9" name="Rectangle 488">
              <a:extLst>
                <a:ext uri="{FF2B5EF4-FFF2-40B4-BE49-F238E27FC236}">
                  <a16:creationId xmlns:a16="http://schemas.microsoft.com/office/drawing/2014/main" id="{4BD766F3-3F09-404D-ADDA-AB9239CE7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0" name="Rectangle 489">
              <a:extLst>
                <a:ext uri="{FF2B5EF4-FFF2-40B4-BE49-F238E27FC236}">
                  <a16:creationId xmlns:a16="http://schemas.microsoft.com/office/drawing/2014/main" id="{3CF1518F-7257-8842-9C47-EAFDE933F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1" name="Rectangle 490">
              <a:extLst>
                <a:ext uri="{FF2B5EF4-FFF2-40B4-BE49-F238E27FC236}">
                  <a16:creationId xmlns:a16="http://schemas.microsoft.com/office/drawing/2014/main" id="{0D80BA01-50F1-D843-803B-EAE76AD83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2" name="Oval 491">
              <a:extLst>
                <a:ext uri="{FF2B5EF4-FFF2-40B4-BE49-F238E27FC236}">
                  <a16:creationId xmlns:a16="http://schemas.microsoft.com/office/drawing/2014/main" id="{86CE4A5E-11A9-7D4C-A448-524995712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3" name="Oval 492">
              <a:extLst>
                <a:ext uri="{FF2B5EF4-FFF2-40B4-BE49-F238E27FC236}">
                  <a16:creationId xmlns:a16="http://schemas.microsoft.com/office/drawing/2014/main" id="{844929BB-A863-5543-ABEF-BA3497A7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4" name="Freeform 493">
              <a:extLst>
                <a:ext uri="{FF2B5EF4-FFF2-40B4-BE49-F238E27FC236}">
                  <a16:creationId xmlns:a16="http://schemas.microsoft.com/office/drawing/2014/main" id="{484AA1C3-992A-D643-8532-DB5A45314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5" name="Freeform 494">
              <a:extLst>
                <a:ext uri="{FF2B5EF4-FFF2-40B4-BE49-F238E27FC236}">
                  <a16:creationId xmlns:a16="http://schemas.microsoft.com/office/drawing/2014/main" id="{691EFA09-8A6E-C743-8A38-C5B2E0F3F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6" name="Rectangle 495">
              <a:extLst>
                <a:ext uri="{FF2B5EF4-FFF2-40B4-BE49-F238E27FC236}">
                  <a16:creationId xmlns:a16="http://schemas.microsoft.com/office/drawing/2014/main" id="{0634E082-6C20-3746-92C8-9A8C482D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7" name="Rectangle 496">
              <a:extLst>
                <a:ext uri="{FF2B5EF4-FFF2-40B4-BE49-F238E27FC236}">
                  <a16:creationId xmlns:a16="http://schemas.microsoft.com/office/drawing/2014/main" id="{76BB174D-8E4A-0F47-99EB-170502261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8" name="Rectangle 497">
              <a:extLst>
                <a:ext uri="{FF2B5EF4-FFF2-40B4-BE49-F238E27FC236}">
                  <a16:creationId xmlns:a16="http://schemas.microsoft.com/office/drawing/2014/main" id="{AD4F511D-77C4-7047-99DD-C90501AE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9" name="Rectangle 498">
              <a:extLst>
                <a:ext uri="{FF2B5EF4-FFF2-40B4-BE49-F238E27FC236}">
                  <a16:creationId xmlns:a16="http://schemas.microsoft.com/office/drawing/2014/main" id="{DD3461F3-70F2-CD4E-BE83-0C2AC10FF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0" name="Rectangle 499">
              <a:extLst>
                <a:ext uri="{FF2B5EF4-FFF2-40B4-BE49-F238E27FC236}">
                  <a16:creationId xmlns:a16="http://schemas.microsoft.com/office/drawing/2014/main" id="{EBEA7F4F-B66A-8246-85E7-C37FA8A3B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1" name="Rectangle 500">
              <a:extLst>
                <a:ext uri="{FF2B5EF4-FFF2-40B4-BE49-F238E27FC236}">
                  <a16:creationId xmlns:a16="http://schemas.microsoft.com/office/drawing/2014/main" id="{FD293F94-464D-A447-AEA2-441927508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2" name="Oval 501">
              <a:extLst>
                <a:ext uri="{FF2B5EF4-FFF2-40B4-BE49-F238E27FC236}">
                  <a16:creationId xmlns:a16="http://schemas.microsoft.com/office/drawing/2014/main" id="{DB88F561-2337-2440-892F-90DADE4D6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3" name="Oval 502">
              <a:extLst>
                <a:ext uri="{FF2B5EF4-FFF2-40B4-BE49-F238E27FC236}">
                  <a16:creationId xmlns:a16="http://schemas.microsoft.com/office/drawing/2014/main" id="{37C4C62C-E4DF-F740-996B-E63D460E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4" name="Freeform 503">
              <a:extLst>
                <a:ext uri="{FF2B5EF4-FFF2-40B4-BE49-F238E27FC236}">
                  <a16:creationId xmlns:a16="http://schemas.microsoft.com/office/drawing/2014/main" id="{44332BEF-BA2E-0945-92CC-A6D730CF5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5" name="Freeform 504">
              <a:extLst>
                <a:ext uri="{FF2B5EF4-FFF2-40B4-BE49-F238E27FC236}">
                  <a16:creationId xmlns:a16="http://schemas.microsoft.com/office/drawing/2014/main" id="{A76C67A8-5293-214F-AFCF-B84437E7C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6" name="Rectangle 505">
              <a:extLst>
                <a:ext uri="{FF2B5EF4-FFF2-40B4-BE49-F238E27FC236}">
                  <a16:creationId xmlns:a16="http://schemas.microsoft.com/office/drawing/2014/main" id="{2E7E933A-42A0-ED41-8BE9-37117B387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7" name="Rectangle 506">
              <a:extLst>
                <a:ext uri="{FF2B5EF4-FFF2-40B4-BE49-F238E27FC236}">
                  <a16:creationId xmlns:a16="http://schemas.microsoft.com/office/drawing/2014/main" id="{7AB0AB8E-3FF8-4444-9187-7F510DB85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8" name="Rectangle 507">
              <a:extLst>
                <a:ext uri="{FF2B5EF4-FFF2-40B4-BE49-F238E27FC236}">
                  <a16:creationId xmlns:a16="http://schemas.microsoft.com/office/drawing/2014/main" id="{AFEBC3DC-BCEC-5143-9688-5B0B9674E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9" name="Rectangle 508">
              <a:extLst>
                <a:ext uri="{FF2B5EF4-FFF2-40B4-BE49-F238E27FC236}">
                  <a16:creationId xmlns:a16="http://schemas.microsoft.com/office/drawing/2014/main" id="{40AFD07A-4618-0B4C-8B0C-F00735565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0" name="Rectangle 509">
              <a:extLst>
                <a:ext uri="{FF2B5EF4-FFF2-40B4-BE49-F238E27FC236}">
                  <a16:creationId xmlns:a16="http://schemas.microsoft.com/office/drawing/2014/main" id="{B61249A5-AABE-1C46-B636-71F8CB5A3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1" name="Rectangle 510">
              <a:extLst>
                <a:ext uri="{FF2B5EF4-FFF2-40B4-BE49-F238E27FC236}">
                  <a16:creationId xmlns:a16="http://schemas.microsoft.com/office/drawing/2014/main" id="{6986BFEC-98A4-8C43-A12B-6CFA16D1C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2" name="Oval 511">
              <a:extLst>
                <a:ext uri="{FF2B5EF4-FFF2-40B4-BE49-F238E27FC236}">
                  <a16:creationId xmlns:a16="http://schemas.microsoft.com/office/drawing/2014/main" id="{08BFFACF-3E0F-8F42-940C-EE9185101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3" name="Oval 512">
              <a:extLst>
                <a:ext uri="{FF2B5EF4-FFF2-40B4-BE49-F238E27FC236}">
                  <a16:creationId xmlns:a16="http://schemas.microsoft.com/office/drawing/2014/main" id="{A53AE2CF-E3EC-754A-98E0-961C14A15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4" name="Freeform 513">
              <a:extLst>
                <a:ext uri="{FF2B5EF4-FFF2-40B4-BE49-F238E27FC236}">
                  <a16:creationId xmlns:a16="http://schemas.microsoft.com/office/drawing/2014/main" id="{5D8CD1AD-D4A1-0C4E-A636-C0A7267D7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5" name="Freeform 514">
              <a:extLst>
                <a:ext uri="{FF2B5EF4-FFF2-40B4-BE49-F238E27FC236}">
                  <a16:creationId xmlns:a16="http://schemas.microsoft.com/office/drawing/2014/main" id="{FAE838DF-7914-FE46-BA41-EA95B1969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6" name="Rectangle 515">
              <a:extLst>
                <a:ext uri="{FF2B5EF4-FFF2-40B4-BE49-F238E27FC236}">
                  <a16:creationId xmlns:a16="http://schemas.microsoft.com/office/drawing/2014/main" id="{8678E0C5-6170-7044-B3B2-753433CC2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7" name="Rectangle 516">
              <a:extLst>
                <a:ext uri="{FF2B5EF4-FFF2-40B4-BE49-F238E27FC236}">
                  <a16:creationId xmlns:a16="http://schemas.microsoft.com/office/drawing/2014/main" id="{3196B392-EB9D-DD4B-9563-935FAF1B4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8" name="Rectangle 517">
              <a:extLst>
                <a:ext uri="{FF2B5EF4-FFF2-40B4-BE49-F238E27FC236}">
                  <a16:creationId xmlns:a16="http://schemas.microsoft.com/office/drawing/2014/main" id="{C94106D9-753E-F046-B634-B46B7E06B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9" name="Rectangle 518">
              <a:extLst>
                <a:ext uri="{FF2B5EF4-FFF2-40B4-BE49-F238E27FC236}">
                  <a16:creationId xmlns:a16="http://schemas.microsoft.com/office/drawing/2014/main" id="{972CD971-0568-E54A-AA83-AB124ACB3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0" name="Rectangle 519">
              <a:extLst>
                <a:ext uri="{FF2B5EF4-FFF2-40B4-BE49-F238E27FC236}">
                  <a16:creationId xmlns:a16="http://schemas.microsoft.com/office/drawing/2014/main" id="{C5C89507-5D37-2443-929C-370EBA1BD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1" name="Rectangle 520">
              <a:extLst>
                <a:ext uri="{FF2B5EF4-FFF2-40B4-BE49-F238E27FC236}">
                  <a16:creationId xmlns:a16="http://schemas.microsoft.com/office/drawing/2014/main" id="{14539A20-1BD0-1549-BD72-DC3DB87AE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2" name="Oval 521">
              <a:extLst>
                <a:ext uri="{FF2B5EF4-FFF2-40B4-BE49-F238E27FC236}">
                  <a16:creationId xmlns:a16="http://schemas.microsoft.com/office/drawing/2014/main" id="{EC017094-9111-F747-B376-30D568B1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3" name="Oval 522">
              <a:extLst>
                <a:ext uri="{FF2B5EF4-FFF2-40B4-BE49-F238E27FC236}">
                  <a16:creationId xmlns:a16="http://schemas.microsoft.com/office/drawing/2014/main" id="{0620C865-4F82-F94E-8443-C9BD562BC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4" name="Freeform 523">
              <a:extLst>
                <a:ext uri="{FF2B5EF4-FFF2-40B4-BE49-F238E27FC236}">
                  <a16:creationId xmlns:a16="http://schemas.microsoft.com/office/drawing/2014/main" id="{CD9A9171-2B37-3841-B722-3CA420F8A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5" name="Freeform 524">
              <a:extLst>
                <a:ext uri="{FF2B5EF4-FFF2-40B4-BE49-F238E27FC236}">
                  <a16:creationId xmlns:a16="http://schemas.microsoft.com/office/drawing/2014/main" id="{79E74933-3E96-9C4C-9759-5918848AB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6" name="Rectangle 525">
              <a:extLst>
                <a:ext uri="{FF2B5EF4-FFF2-40B4-BE49-F238E27FC236}">
                  <a16:creationId xmlns:a16="http://schemas.microsoft.com/office/drawing/2014/main" id="{BB49E25B-391F-3D42-B966-FEB74E5A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7" name="Rectangle 526">
              <a:extLst>
                <a:ext uri="{FF2B5EF4-FFF2-40B4-BE49-F238E27FC236}">
                  <a16:creationId xmlns:a16="http://schemas.microsoft.com/office/drawing/2014/main" id="{475A65A5-0ECB-8742-8FB6-6BF396818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8" name="Rectangle 527">
              <a:extLst>
                <a:ext uri="{FF2B5EF4-FFF2-40B4-BE49-F238E27FC236}">
                  <a16:creationId xmlns:a16="http://schemas.microsoft.com/office/drawing/2014/main" id="{92E499B5-80DE-6F49-BD0A-8F8EE8CE2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9" name="Rectangle 528">
              <a:extLst>
                <a:ext uri="{FF2B5EF4-FFF2-40B4-BE49-F238E27FC236}">
                  <a16:creationId xmlns:a16="http://schemas.microsoft.com/office/drawing/2014/main" id="{AE76031E-BFDA-2446-BA62-EFA53BCB6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0" name="Rectangle 529">
              <a:extLst>
                <a:ext uri="{FF2B5EF4-FFF2-40B4-BE49-F238E27FC236}">
                  <a16:creationId xmlns:a16="http://schemas.microsoft.com/office/drawing/2014/main" id="{59DC1131-3D91-1845-A650-AE0C433B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1" name="Rectangle 530">
              <a:extLst>
                <a:ext uri="{FF2B5EF4-FFF2-40B4-BE49-F238E27FC236}">
                  <a16:creationId xmlns:a16="http://schemas.microsoft.com/office/drawing/2014/main" id="{FC431300-C52C-7B49-9A2E-5401F260C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2" name="Oval 531">
              <a:extLst>
                <a:ext uri="{FF2B5EF4-FFF2-40B4-BE49-F238E27FC236}">
                  <a16:creationId xmlns:a16="http://schemas.microsoft.com/office/drawing/2014/main" id="{D3B0BE5D-B504-2241-8788-0A1189BD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3" name="Oval 532">
              <a:extLst>
                <a:ext uri="{FF2B5EF4-FFF2-40B4-BE49-F238E27FC236}">
                  <a16:creationId xmlns:a16="http://schemas.microsoft.com/office/drawing/2014/main" id="{0A427527-487A-FB45-BEF2-1A4D1F980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4" name="Freeform 533">
              <a:extLst>
                <a:ext uri="{FF2B5EF4-FFF2-40B4-BE49-F238E27FC236}">
                  <a16:creationId xmlns:a16="http://schemas.microsoft.com/office/drawing/2014/main" id="{C784DB6F-D189-8E45-B24C-7484D06B6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5" name="Freeform 534">
              <a:extLst>
                <a:ext uri="{FF2B5EF4-FFF2-40B4-BE49-F238E27FC236}">
                  <a16:creationId xmlns:a16="http://schemas.microsoft.com/office/drawing/2014/main" id="{7340BF32-8C36-304C-89E7-07E81F3F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6" name="Freeform 535">
              <a:extLst>
                <a:ext uri="{FF2B5EF4-FFF2-40B4-BE49-F238E27FC236}">
                  <a16:creationId xmlns:a16="http://schemas.microsoft.com/office/drawing/2014/main" id="{17468A1C-B321-7142-AB2D-BA692A79E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7" name="Rectangle 536">
              <a:extLst>
                <a:ext uri="{FF2B5EF4-FFF2-40B4-BE49-F238E27FC236}">
                  <a16:creationId xmlns:a16="http://schemas.microsoft.com/office/drawing/2014/main" id="{02AF84C9-2C84-FE48-B8F3-DE910F5DE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8" name="Rectangle 537">
              <a:extLst>
                <a:ext uri="{FF2B5EF4-FFF2-40B4-BE49-F238E27FC236}">
                  <a16:creationId xmlns:a16="http://schemas.microsoft.com/office/drawing/2014/main" id="{0B235339-4DB1-5B40-8835-27C7CDA9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9" name="Rectangle 538">
              <a:extLst>
                <a:ext uri="{FF2B5EF4-FFF2-40B4-BE49-F238E27FC236}">
                  <a16:creationId xmlns:a16="http://schemas.microsoft.com/office/drawing/2014/main" id="{59D986AA-D5D7-E74F-B8F5-3A3152BD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0" name="Rectangle 539">
              <a:extLst>
                <a:ext uri="{FF2B5EF4-FFF2-40B4-BE49-F238E27FC236}">
                  <a16:creationId xmlns:a16="http://schemas.microsoft.com/office/drawing/2014/main" id="{8206E402-4AC3-8640-BA7B-619200D7E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1" name="Rectangle 540">
              <a:extLst>
                <a:ext uri="{FF2B5EF4-FFF2-40B4-BE49-F238E27FC236}">
                  <a16:creationId xmlns:a16="http://schemas.microsoft.com/office/drawing/2014/main" id="{ADAE4150-3C43-9944-B797-7816085A9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2" name="Rectangle 541">
              <a:extLst>
                <a:ext uri="{FF2B5EF4-FFF2-40B4-BE49-F238E27FC236}">
                  <a16:creationId xmlns:a16="http://schemas.microsoft.com/office/drawing/2014/main" id="{8A541464-4E37-DA49-BB6C-34A90CF22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3" name="Oval 542">
              <a:extLst>
                <a:ext uri="{FF2B5EF4-FFF2-40B4-BE49-F238E27FC236}">
                  <a16:creationId xmlns:a16="http://schemas.microsoft.com/office/drawing/2014/main" id="{AE5BEFAD-A9C7-F446-BC4B-1688CE8FA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4" name="Oval 543">
              <a:extLst>
                <a:ext uri="{FF2B5EF4-FFF2-40B4-BE49-F238E27FC236}">
                  <a16:creationId xmlns:a16="http://schemas.microsoft.com/office/drawing/2014/main" id="{AB8B5BAF-13A4-E349-B6A8-6F19DBF2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5" name="Freeform 544">
              <a:extLst>
                <a:ext uri="{FF2B5EF4-FFF2-40B4-BE49-F238E27FC236}">
                  <a16:creationId xmlns:a16="http://schemas.microsoft.com/office/drawing/2014/main" id="{19321111-88BE-7D49-A9ED-24ED47A42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6" name="Freeform 545">
              <a:extLst>
                <a:ext uri="{FF2B5EF4-FFF2-40B4-BE49-F238E27FC236}">
                  <a16:creationId xmlns:a16="http://schemas.microsoft.com/office/drawing/2014/main" id="{2381CC3F-D975-5048-8419-499115C5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7" name="Rectangle 546">
              <a:extLst>
                <a:ext uri="{FF2B5EF4-FFF2-40B4-BE49-F238E27FC236}">
                  <a16:creationId xmlns:a16="http://schemas.microsoft.com/office/drawing/2014/main" id="{D50446AF-16C4-984B-8B4A-05FD40F09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8" name="Rectangle 547">
              <a:extLst>
                <a:ext uri="{FF2B5EF4-FFF2-40B4-BE49-F238E27FC236}">
                  <a16:creationId xmlns:a16="http://schemas.microsoft.com/office/drawing/2014/main" id="{EB2B2229-9010-8B44-8DFF-591BE309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9" name="Rectangle 548">
              <a:extLst>
                <a:ext uri="{FF2B5EF4-FFF2-40B4-BE49-F238E27FC236}">
                  <a16:creationId xmlns:a16="http://schemas.microsoft.com/office/drawing/2014/main" id="{FA765714-FFC9-5448-9592-198CCD33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0" name="Rectangle 549">
              <a:extLst>
                <a:ext uri="{FF2B5EF4-FFF2-40B4-BE49-F238E27FC236}">
                  <a16:creationId xmlns:a16="http://schemas.microsoft.com/office/drawing/2014/main" id="{B367CEBA-928C-7442-8B54-22D0C777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1" name="Rectangle 550">
              <a:extLst>
                <a:ext uri="{FF2B5EF4-FFF2-40B4-BE49-F238E27FC236}">
                  <a16:creationId xmlns:a16="http://schemas.microsoft.com/office/drawing/2014/main" id="{992D8E4A-D302-7344-9746-B83B7F6CB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2" name="Rectangle 551">
              <a:extLst>
                <a:ext uri="{FF2B5EF4-FFF2-40B4-BE49-F238E27FC236}">
                  <a16:creationId xmlns:a16="http://schemas.microsoft.com/office/drawing/2014/main" id="{CE02C246-E737-0447-8CA0-DB44F22D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3" name="Oval 552">
              <a:extLst>
                <a:ext uri="{FF2B5EF4-FFF2-40B4-BE49-F238E27FC236}">
                  <a16:creationId xmlns:a16="http://schemas.microsoft.com/office/drawing/2014/main" id="{F3EA26CD-AD1B-0B46-B487-234A9259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4" name="Oval 553">
              <a:extLst>
                <a:ext uri="{FF2B5EF4-FFF2-40B4-BE49-F238E27FC236}">
                  <a16:creationId xmlns:a16="http://schemas.microsoft.com/office/drawing/2014/main" id="{3954802E-BD16-5141-94A8-988ED91F9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5" name="Freeform 554">
              <a:extLst>
                <a:ext uri="{FF2B5EF4-FFF2-40B4-BE49-F238E27FC236}">
                  <a16:creationId xmlns:a16="http://schemas.microsoft.com/office/drawing/2014/main" id="{8666AB49-F7C1-E64E-A7A5-61CFB1146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6" name="Freeform 555">
              <a:extLst>
                <a:ext uri="{FF2B5EF4-FFF2-40B4-BE49-F238E27FC236}">
                  <a16:creationId xmlns:a16="http://schemas.microsoft.com/office/drawing/2014/main" id="{096E02E4-3365-8043-9EE2-2D6A38CA4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7" name="Rectangle 556">
              <a:extLst>
                <a:ext uri="{FF2B5EF4-FFF2-40B4-BE49-F238E27FC236}">
                  <a16:creationId xmlns:a16="http://schemas.microsoft.com/office/drawing/2014/main" id="{BFEECD80-9FA7-674B-A8F5-28CF6B565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8" name="Rectangle 557">
              <a:extLst>
                <a:ext uri="{FF2B5EF4-FFF2-40B4-BE49-F238E27FC236}">
                  <a16:creationId xmlns:a16="http://schemas.microsoft.com/office/drawing/2014/main" id="{61FCE5A1-432A-AC44-9D81-B4BA577C1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9" name="Rectangle 558">
              <a:extLst>
                <a:ext uri="{FF2B5EF4-FFF2-40B4-BE49-F238E27FC236}">
                  <a16:creationId xmlns:a16="http://schemas.microsoft.com/office/drawing/2014/main" id="{65FF1C56-8D50-014C-BB99-F1CD184F5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0" name="Rectangle 559">
              <a:extLst>
                <a:ext uri="{FF2B5EF4-FFF2-40B4-BE49-F238E27FC236}">
                  <a16:creationId xmlns:a16="http://schemas.microsoft.com/office/drawing/2014/main" id="{1A224C3E-800E-4547-8A8E-1B84F270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1" name="Rectangle 560">
              <a:extLst>
                <a:ext uri="{FF2B5EF4-FFF2-40B4-BE49-F238E27FC236}">
                  <a16:creationId xmlns:a16="http://schemas.microsoft.com/office/drawing/2014/main" id="{D1244058-14FA-734B-8080-286C600D1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2" name="Rectangle 561">
              <a:extLst>
                <a:ext uri="{FF2B5EF4-FFF2-40B4-BE49-F238E27FC236}">
                  <a16:creationId xmlns:a16="http://schemas.microsoft.com/office/drawing/2014/main" id="{AF326E91-9DA5-2B48-8636-C645609D8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3" name="Oval 562">
              <a:extLst>
                <a:ext uri="{FF2B5EF4-FFF2-40B4-BE49-F238E27FC236}">
                  <a16:creationId xmlns:a16="http://schemas.microsoft.com/office/drawing/2014/main" id="{8260F5D7-13C2-8C43-AF98-9763233AE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4" name="Oval 563">
              <a:extLst>
                <a:ext uri="{FF2B5EF4-FFF2-40B4-BE49-F238E27FC236}">
                  <a16:creationId xmlns:a16="http://schemas.microsoft.com/office/drawing/2014/main" id="{9BF2436A-9DAB-D84B-BADF-6E77A11F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5" name="Freeform 564">
              <a:extLst>
                <a:ext uri="{FF2B5EF4-FFF2-40B4-BE49-F238E27FC236}">
                  <a16:creationId xmlns:a16="http://schemas.microsoft.com/office/drawing/2014/main" id="{763F6AEC-6626-3742-B668-16F8416B5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6" name="Freeform 565">
              <a:extLst>
                <a:ext uri="{FF2B5EF4-FFF2-40B4-BE49-F238E27FC236}">
                  <a16:creationId xmlns:a16="http://schemas.microsoft.com/office/drawing/2014/main" id="{D798AB8C-9661-5A41-8D2E-AB9DA886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7" name="Rectangle 566">
              <a:extLst>
                <a:ext uri="{FF2B5EF4-FFF2-40B4-BE49-F238E27FC236}">
                  <a16:creationId xmlns:a16="http://schemas.microsoft.com/office/drawing/2014/main" id="{76461959-E8A1-584D-9FDA-F1F8A113D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8" name="Rectangle 567">
              <a:extLst>
                <a:ext uri="{FF2B5EF4-FFF2-40B4-BE49-F238E27FC236}">
                  <a16:creationId xmlns:a16="http://schemas.microsoft.com/office/drawing/2014/main" id="{8763A180-8594-8A43-A4D0-227FFC39D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9" name="Rectangle 568">
              <a:extLst>
                <a:ext uri="{FF2B5EF4-FFF2-40B4-BE49-F238E27FC236}">
                  <a16:creationId xmlns:a16="http://schemas.microsoft.com/office/drawing/2014/main" id="{D4B6EB52-7886-874F-BEC3-7957E922C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0" name="Rectangle 569">
              <a:extLst>
                <a:ext uri="{FF2B5EF4-FFF2-40B4-BE49-F238E27FC236}">
                  <a16:creationId xmlns:a16="http://schemas.microsoft.com/office/drawing/2014/main" id="{70921122-C6B7-B044-8270-314C8B30E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1" name="Rectangle 570">
              <a:extLst>
                <a:ext uri="{FF2B5EF4-FFF2-40B4-BE49-F238E27FC236}">
                  <a16:creationId xmlns:a16="http://schemas.microsoft.com/office/drawing/2014/main" id="{F86F96B5-1D07-DA46-91A6-619A85E89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2" name="Rectangle 571">
              <a:extLst>
                <a:ext uri="{FF2B5EF4-FFF2-40B4-BE49-F238E27FC236}">
                  <a16:creationId xmlns:a16="http://schemas.microsoft.com/office/drawing/2014/main" id="{9CFC6400-C51A-1E4C-B244-266B77692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Oval 572">
              <a:extLst>
                <a:ext uri="{FF2B5EF4-FFF2-40B4-BE49-F238E27FC236}">
                  <a16:creationId xmlns:a16="http://schemas.microsoft.com/office/drawing/2014/main" id="{1100D151-C1A9-7B46-B8E6-3DC9683E3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4" name="Oval 573">
              <a:extLst>
                <a:ext uri="{FF2B5EF4-FFF2-40B4-BE49-F238E27FC236}">
                  <a16:creationId xmlns:a16="http://schemas.microsoft.com/office/drawing/2014/main" id="{50E83C44-5008-2243-A942-FE668116B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5" name="Freeform 574">
              <a:extLst>
                <a:ext uri="{FF2B5EF4-FFF2-40B4-BE49-F238E27FC236}">
                  <a16:creationId xmlns:a16="http://schemas.microsoft.com/office/drawing/2014/main" id="{71CE65C1-BCA6-3341-834C-840DB0DCA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6" name="Freeform 575">
              <a:extLst>
                <a:ext uri="{FF2B5EF4-FFF2-40B4-BE49-F238E27FC236}">
                  <a16:creationId xmlns:a16="http://schemas.microsoft.com/office/drawing/2014/main" id="{924A4004-E170-F54F-8CFC-D1D7555D3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7" name="Rectangle 576">
              <a:extLst>
                <a:ext uri="{FF2B5EF4-FFF2-40B4-BE49-F238E27FC236}">
                  <a16:creationId xmlns:a16="http://schemas.microsoft.com/office/drawing/2014/main" id="{02935021-068E-B344-8E72-9EF3C3977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8" name="Rectangle 577">
              <a:extLst>
                <a:ext uri="{FF2B5EF4-FFF2-40B4-BE49-F238E27FC236}">
                  <a16:creationId xmlns:a16="http://schemas.microsoft.com/office/drawing/2014/main" id="{B1E8D230-5D76-EB4B-BCDA-7AAE41774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9" name="Rectangle 578">
              <a:extLst>
                <a:ext uri="{FF2B5EF4-FFF2-40B4-BE49-F238E27FC236}">
                  <a16:creationId xmlns:a16="http://schemas.microsoft.com/office/drawing/2014/main" id="{955482A2-F02E-8C49-AE08-906A4E63C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0" name="Rectangle 579">
              <a:extLst>
                <a:ext uri="{FF2B5EF4-FFF2-40B4-BE49-F238E27FC236}">
                  <a16:creationId xmlns:a16="http://schemas.microsoft.com/office/drawing/2014/main" id="{EA9689B0-DCB0-874C-BA84-884735A4E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1" name="Rectangle 580">
              <a:extLst>
                <a:ext uri="{FF2B5EF4-FFF2-40B4-BE49-F238E27FC236}">
                  <a16:creationId xmlns:a16="http://schemas.microsoft.com/office/drawing/2014/main" id="{E6098F26-33BC-CB48-AB8E-9AD26862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2" name="Rectangle 581">
              <a:extLst>
                <a:ext uri="{FF2B5EF4-FFF2-40B4-BE49-F238E27FC236}">
                  <a16:creationId xmlns:a16="http://schemas.microsoft.com/office/drawing/2014/main" id="{7549E98B-7462-9142-93C1-99D365703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3" name="Oval 582">
              <a:extLst>
                <a:ext uri="{FF2B5EF4-FFF2-40B4-BE49-F238E27FC236}">
                  <a16:creationId xmlns:a16="http://schemas.microsoft.com/office/drawing/2014/main" id="{A88CBA88-020F-824D-8133-11E1CF1AE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4" name="Oval 583">
              <a:extLst>
                <a:ext uri="{FF2B5EF4-FFF2-40B4-BE49-F238E27FC236}">
                  <a16:creationId xmlns:a16="http://schemas.microsoft.com/office/drawing/2014/main" id="{898C7DB6-50B2-BF4B-BD86-4F7262F2E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5" name="Freeform 584">
              <a:extLst>
                <a:ext uri="{FF2B5EF4-FFF2-40B4-BE49-F238E27FC236}">
                  <a16:creationId xmlns:a16="http://schemas.microsoft.com/office/drawing/2014/main" id="{151ADC56-1673-5D48-A644-2CEC88078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C59ADD53-34C9-4842-8669-14B0477A9D36}"/>
              </a:ext>
            </a:extLst>
          </p:cNvPr>
          <p:cNvGrpSpPr/>
          <p:nvPr/>
        </p:nvGrpSpPr>
        <p:grpSpPr>
          <a:xfrm>
            <a:off x="2555980" y="1643960"/>
            <a:ext cx="311848" cy="830997"/>
            <a:chOff x="18710276" y="4357688"/>
            <a:chExt cx="1931988" cy="5148262"/>
          </a:xfrm>
        </p:grpSpPr>
        <p:sp>
          <p:nvSpPr>
            <p:cNvPr id="2117" name="Freeform 440">
              <a:extLst>
                <a:ext uri="{FF2B5EF4-FFF2-40B4-BE49-F238E27FC236}">
                  <a16:creationId xmlns:a16="http://schemas.microsoft.com/office/drawing/2014/main" id="{2F637900-D016-1C4A-96AE-3C877048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8" name="Freeform 441">
              <a:extLst>
                <a:ext uri="{FF2B5EF4-FFF2-40B4-BE49-F238E27FC236}">
                  <a16:creationId xmlns:a16="http://schemas.microsoft.com/office/drawing/2014/main" id="{BF5ED283-75EB-FE4F-9689-ECFD4E8BB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9" name="Freeform 442">
              <a:extLst>
                <a:ext uri="{FF2B5EF4-FFF2-40B4-BE49-F238E27FC236}">
                  <a16:creationId xmlns:a16="http://schemas.microsoft.com/office/drawing/2014/main" id="{0672DDBF-D375-B14F-A0B7-14783E067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0" name="Freeform 443">
              <a:extLst>
                <a:ext uri="{FF2B5EF4-FFF2-40B4-BE49-F238E27FC236}">
                  <a16:creationId xmlns:a16="http://schemas.microsoft.com/office/drawing/2014/main" id="{91CB7CD1-0FA2-1043-92A5-E8D37DCDA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1" name="Freeform 444">
              <a:extLst>
                <a:ext uri="{FF2B5EF4-FFF2-40B4-BE49-F238E27FC236}">
                  <a16:creationId xmlns:a16="http://schemas.microsoft.com/office/drawing/2014/main" id="{1BB33F1E-45FC-0941-B0CA-EE1431B2B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2" name="Rectangle 445">
              <a:extLst>
                <a:ext uri="{FF2B5EF4-FFF2-40B4-BE49-F238E27FC236}">
                  <a16:creationId xmlns:a16="http://schemas.microsoft.com/office/drawing/2014/main" id="{4E5D281A-CCC6-FD45-84C1-A80775598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3" name="Rectangle 446">
              <a:extLst>
                <a:ext uri="{FF2B5EF4-FFF2-40B4-BE49-F238E27FC236}">
                  <a16:creationId xmlns:a16="http://schemas.microsoft.com/office/drawing/2014/main" id="{D0BDC157-3C38-E445-81F7-EFA5BADC4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4" name="Rectangle 447">
              <a:extLst>
                <a:ext uri="{FF2B5EF4-FFF2-40B4-BE49-F238E27FC236}">
                  <a16:creationId xmlns:a16="http://schemas.microsoft.com/office/drawing/2014/main" id="{49F0D3E1-4E08-774F-A99C-D0CED768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5" name="Rectangle 448">
              <a:extLst>
                <a:ext uri="{FF2B5EF4-FFF2-40B4-BE49-F238E27FC236}">
                  <a16:creationId xmlns:a16="http://schemas.microsoft.com/office/drawing/2014/main" id="{94162E13-CC94-0546-9A69-F0C9EAB0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6" name="Rectangle 449">
              <a:extLst>
                <a:ext uri="{FF2B5EF4-FFF2-40B4-BE49-F238E27FC236}">
                  <a16:creationId xmlns:a16="http://schemas.microsoft.com/office/drawing/2014/main" id="{CA2A070C-DFC7-2946-AA54-A5A98A558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7" name="Rectangle 450">
              <a:extLst>
                <a:ext uri="{FF2B5EF4-FFF2-40B4-BE49-F238E27FC236}">
                  <a16:creationId xmlns:a16="http://schemas.microsoft.com/office/drawing/2014/main" id="{9E2BA2F9-F0DB-8A43-8FD8-ED16BEBDA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8" name="Oval 451">
              <a:extLst>
                <a:ext uri="{FF2B5EF4-FFF2-40B4-BE49-F238E27FC236}">
                  <a16:creationId xmlns:a16="http://schemas.microsoft.com/office/drawing/2014/main" id="{889D74FB-8B46-194F-89AE-7A0C3737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9" name="Oval 452">
              <a:extLst>
                <a:ext uri="{FF2B5EF4-FFF2-40B4-BE49-F238E27FC236}">
                  <a16:creationId xmlns:a16="http://schemas.microsoft.com/office/drawing/2014/main" id="{B2970028-08AA-F74C-B333-5F95B2772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0" name="Freeform 453">
              <a:extLst>
                <a:ext uri="{FF2B5EF4-FFF2-40B4-BE49-F238E27FC236}">
                  <a16:creationId xmlns:a16="http://schemas.microsoft.com/office/drawing/2014/main" id="{C450314C-A874-954C-944B-687A59F3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1" name="Freeform 454">
              <a:extLst>
                <a:ext uri="{FF2B5EF4-FFF2-40B4-BE49-F238E27FC236}">
                  <a16:creationId xmlns:a16="http://schemas.microsoft.com/office/drawing/2014/main" id="{3E907779-6275-CC4B-8BBC-47527A98C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2" name="Rectangle 455">
              <a:extLst>
                <a:ext uri="{FF2B5EF4-FFF2-40B4-BE49-F238E27FC236}">
                  <a16:creationId xmlns:a16="http://schemas.microsoft.com/office/drawing/2014/main" id="{99C1F331-EDD8-A849-913A-FDBD4647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3" name="Rectangle 456">
              <a:extLst>
                <a:ext uri="{FF2B5EF4-FFF2-40B4-BE49-F238E27FC236}">
                  <a16:creationId xmlns:a16="http://schemas.microsoft.com/office/drawing/2014/main" id="{F0956E04-01E9-2043-B29C-8BFDFAA77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4" name="Rectangle 457">
              <a:extLst>
                <a:ext uri="{FF2B5EF4-FFF2-40B4-BE49-F238E27FC236}">
                  <a16:creationId xmlns:a16="http://schemas.microsoft.com/office/drawing/2014/main" id="{D5AA9F47-7304-D441-86DB-DEB67E2DA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5" name="Rectangle 458">
              <a:extLst>
                <a:ext uri="{FF2B5EF4-FFF2-40B4-BE49-F238E27FC236}">
                  <a16:creationId xmlns:a16="http://schemas.microsoft.com/office/drawing/2014/main" id="{6E514B0D-4FD1-7C4D-AF3C-2226A61C3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6" name="Rectangle 459">
              <a:extLst>
                <a:ext uri="{FF2B5EF4-FFF2-40B4-BE49-F238E27FC236}">
                  <a16:creationId xmlns:a16="http://schemas.microsoft.com/office/drawing/2014/main" id="{F250FCE7-E1D6-8045-B73C-BC7FC77C5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7" name="Rectangle 460">
              <a:extLst>
                <a:ext uri="{FF2B5EF4-FFF2-40B4-BE49-F238E27FC236}">
                  <a16:creationId xmlns:a16="http://schemas.microsoft.com/office/drawing/2014/main" id="{F969F356-EFFC-664A-91AA-9ED435A0E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8" name="Oval 461">
              <a:extLst>
                <a:ext uri="{FF2B5EF4-FFF2-40B4-BE49-F238E27FC236}">
                  <a16:creationId xmlns:a16="http://schemas.microsoft.com/office/drawing/2014/main" id="{F237DDBA-5BCB-6C4F-81D7-D0A84D177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9" name="Oval 462">
              <a:extLst>
                <a:ext uri="{FF2B5EF4-FFF2-40B4-BE49-F238E27FC236}">
                  <a16:creationId xmlns:a16="http://schemas.microsoft.com/office/drawing/2014/main" id="{FF11139F-2DF6-2F4B-BA7B-4A3E77B1D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0" name="Freeform 463">
              <a:extLst>
                <a:ext uri="{FF2B5EF4-FFF2-40B4-BE49-F238E27FC236}">
                  <a16:creationId xmlns:a16="http://schemas.microsoft.com/office/drawing/2014/main" id="{FB1305A8-A832-5B4D-80D1-3A44496E0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1" name="Freeform 464">
              <a:extLst>
                <a:ext uri="{FF2B5EF4-FFF2-40B4-BE49-F238E27FC236}">
                  <a16:creationId xmlns:a16="http://schemas.microsoft.com/office/drawing/2014/main" id="{F11B4CAA-A7A9-DC4D-AA57-2DD3DF048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2" name="Rectangle 465">
              <a:extLst>
                <a:ext uri="{FF2B5EF4-FFF2-40B4-BE49-F238E27FC236}">
                  <a16:creationId xmlns:a16="http://schemas.microsoft.com/office/drawing/2014/main" id="{531600F6-E257-8546-A97C-AB94A157B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3" name="Rectangle 466">
              <a:extLst>
                <a:ext uri="{FF2B5EF4-FFF2-40B4-BE49-F238E27FC236}">
                  <a16:creationId xmlns:a16="http://schemas.microsoft.com/office/drawing/2014/main" id="{04EB755F-9D04-BA46-8653-AD46BB18A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4" name="Rectangle 467">
              <a:extLst>
                <a:ext uri="{FF2B5EF4-FFF2-40B4-BE49-F238E27FC236}">
                  <a16:creationId xmlns:a16="http://schemas.microsoft.com/office/drawing/2014/main" id="{AF712D49-766C-E84F-8634-5547AC8DD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5" name="Rectangle 468">
              <a:extLst>
                <a:ext uri="{FF2B5EF4-FFF2-40B4-BE49-F238E27FC236}">
                  <a16:creationId xmlns:a16="http://schemas.microsoft.com/office/drawing/2014/main" id="{8ED5ED4F-6709-B548-96F3-BAC20BD5D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6" name="Rectangle 469">
              <a:extLst>
                <a:ext uri="{FF2B5EF4-FFF2-40B4-BE49-F238E27FC236}">
                  <a16:creationId xmlns:a16="http://schemas.microsoft.com/office/drawing/2014/main" id="{70891B28-A8D6-D04B-B1F1-830C52B58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7" name="Rectangle 470">
              <a:extLst>
                <a:ext uri="{FF2B5EF4-FFF2-40B4-BE49-F238E27FC236}">
                  <a16:creationId xmlns:a16="http://schemas.microsoft.com/office/drawing/2014/main" id="{0F4F246A-4F75-C644-B754-819DE06B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8" name="Oval 471">
              <a:extLst>
                <a:ext uri="{FF2B5EF4-FFF2-40B4-BE49-F238E27FC236}">
                  <a16:creationId xmlns:a16="http://schemas.microsoft.com/office/drawing/2014/main" id="{E468763F-5193-FD48-AA7C-9FCF7550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9" name="Oval 472">
              <a:extLst>
                <a:ext uri="{FF2B5EF4-FFF2-40B4-BE49-F238E27FC236}">
                  <a16:creationId xmlns:a16="http://schemas.microsoft.com/office/drawing/2014/main" id="{5D3F1675-6E57-824F-9D39-FA6985F5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0" name="Freeform 473">
              <a:extLst>
                <a:ext uri="{FF2B5EF4-FFF2-40B4-BE49-F238E27FC236}">
                  <a16:creationId xmlns:a16="http://schemas.microsoft.com/office/drawing/2014/main" id="{6A2C0CC3-5C9D-AB4B-8FBF-AA6D99611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1" name="Freeform 474">
              <a:extLst>
                <a:ext uri="{FF2B5EF4-FFF2-40B4-BE49-F238E27FC236}">
                  <a16:creationId xmlns:a16="http://schemas.microsoft.com/office/drawing/2014/main" id="{3B05DD9A-1473-6F40-81FE-2745E248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2" name="Rectangle 475">
              <a:extLst>
                <a:ext uri="{FF2B5EF4-FFF2-40B4-BE49-F238E27FC236}">
                  <a16:creationId xmlns:a16="http://schemas.microsoft.com/office/drawing/2014/main" id="{7191B6F5-95B5-E346-AFF8-2AD5F43B2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3" name="Rectangle 476">
              <a:extLst>
                <a:ext uri="{FF2B5EF4-FFF2-40B4-BE49-F238E27FC236}">
                  <a16:creationId xmlns:a16="http://schemas.microsoft.com/office/drawing/2014/main" id="{8AF826E7-6DDF-D04D-A56E-0EEDFB48F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4" name="Rectangle 477">
              <a:extLst>
                <a:ext uri="{FF2B5EF4-FFF2-40B4-BE49-F238E27FC236}">
                  <a16:creationId xmlns:a16="http://schemas.microsoft.com/office/drawing/2014/main" id="{88DB31A6-E938-7646-B8A3-6C2E7406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5" name="Rectangle 478">
              <a:extLst>
                <a:ext uri="{FF2B5EF4-FFF2-40B4-BE49-F238E27FC236}">
                  <a16:creationId xmlns:a16="http://schemas.microsoft.com/office/drawing/2014/main" id="{DFA7477D-2777-494D-B16A-90F488C33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6" name="Rectangle 479">
              <a:extLst>
                <a:ext uri="{FF2B5EF4-FFF2-40B4-BE49-F238E27FC236}">
                  <a16:creationId xmlns:a16="http://schemas.microsoft.com/office/drawing/2014/main" id="{59F266D3-AD40-F043-A04B-2592DA025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7" name="Rectangle 480">
              <a:extLst>
                <a:ext uri="{FF2B5EF4-FFF2-40B4-BE49-F238E27FC236}">
                  <a16:creationId xmlns:a16="http://schemas.microsoft.com/office/drawing/2014/main" id="{049F2812-D63E-1B45-B6F6-150E4FFF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8" name="Oval 481">
              <a:extLst>
                <a:ext uri="{FF2B5EF4-FFF2-40B4-BE49-F238E27FC236}">
                  <a16:creationId xmlns:a16="http://schemas.microsoft.com/office/drawing/2014/main" id="{BC31CA4A-E588-3447-918F-A6B22CF90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9" name="Oval 482">
              <a:extLst>
                <a:ext uri="{FF2B5EF4-FFF2-40B4-BE49-F238E27FC236}">
                  <a16:creationId xmlns:a16="http://schemas.microsoft.com/office/drawing/2014/main" id="{DAC67473-618D-9F47-B2FC-4E282DE33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0" name="Freeform 483">
              <a:extLst>
                <a:ext uri="{FF2B5EF4-FFF2-40B4-BE49-F238E27FC236}">
                  <a16:creationId xmlns:a16="http://schemas.microsoft.com/office/drawing/2014/main" id="{246A0224-B102-F346-A7B8-D6A0EB9A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1" name="Freeform 484">
              <a:extLst>
                <a:ext uri="{FF2B5EF4-FFF2-40B4-BE49-F238E27FC236}">
                  <a16:creationId xmlns:a16="http://schemas.microsoft.com/office/drawing/2014/main" id="{B4F868E2-9423-B34C-B875-BF76BEAA5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2" name="Rectangle 485">
              <a:extLst>
                <a:ext uri="{FF2B5EF4-FFF2-40B4-BE49-F238E27FC236}">
                  <a16:creationId xmlns:a16="http://schemas.microsoft.com/office/drawing/2014/main" id="{1138BF0B-BC8A-6045-8D70-D6C95CD9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3" name="Rectangle 486">
              <a:extLst>
                <a:ext uri="{FF2B5EF4-FFF2-40B4-BE49-F238E27FC236}">
                  <a16:creationId xmlns:a16="http://schemas.microsoft.com/office/drawing/2014/main" id="{ADA607C3-6A32-274F-A93E-880615266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4" name="Rectangle 487">
              <a:extLst>
                <a:ext uri="{FF2B5EF4-FFF2-40B4-BE49-F238E27FC236}">
                  <a16:creationId xmlns:a16="http://schemas.microsoft.com/office/drawing/2014/main" id="{8CE3041C-0ABF-0E41-8C3A-E6282F90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5" name="Rectangle 488">
              <a:extLst>
                <a:ext uri="{FF2B5EF4-FFF2-40B4-BE49-F238E27FC236}">
                  <a16:creationId xmlns:a16="http://schemas.microsoft.com/office/drawing/2014/main" id="{9F8F37CC-B389-9F4F-B37B-11FA8606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6" name="Rectangle 489">
              <a:extLst>
                <a:ext uri="{FF2B5EF4-FFF2-40B4-BE49-F238E27FC236}">
                  <a16:creationId xmlns:a16="http://schemas.microsoft.com/office/drawing/2014/main" id="{B949973D-FBE5-F34D-A6C7-0F531BBAD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7" name="Rectangle 490">
              <a:extLst>
                <a:ext uri="{FF2B5EF4-FFF2-40B4-BE49-F238E27FC236}">
                  <a16:creationId xmlns:a16="http://schemas.microsoft.com/office/drawing/2014/main" id="{21214EE6-D9CA-B940-831E-64F364DA5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8" name="Oval 491">
              <a:extLst>
                <a:ext uri="{FF2B5EF4-FFF2-40B4-BE49-F238E27FC236}">
                  <a16:creationId xmlns:a16="http://schemas.microsoft.com/office/drawing/2014/main" id="{54C45A52-0E8B-F444-85BB-21CB1BFF0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9" name="Oval 492">
              <a:extLst>
                <a:ext uri="{FF2B5EF4-FFF2-40B4-BE49-F238E27FC236}">
                  <a16:creationId xmlns:a16="http://schemas.microsoft.com/office/drawing/2014/main" id="{361E2D6F-CCAE-E64A-854A-622E498DD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0" name="Freeform 493">
              <a:extLst>
                <a:ext uri="{FF2B5EF4-FFF2-40B4-BE49-F238E27FC236}">
                  <a16:creationId xmlns:a16="http://schemas.microsoft.com/office/drawing/2014/main" id="{7D0E621F-3EBE-404C-9CFE-AD0DDA0D3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1" name="Freeform 494">
              <a:extLst>
                <a:ext uri="{FF2B5EF4-FFF2-40B4-BE49-F238E27FC236}">
                  <a16:creationId xmlns:a16="http://schemas.microsoft.com/office/drawing/2014/main" id="{793BCFCE-795F-7B44-B938-B3BF3BAC2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2" name="Rectangle 495">
              <a:extLst>
                <a:ext uri="{FF2B5EF4-FFF2-40B4-BE49-F238E27FC236}">
                  <a16:creationId xmlns:a16="http://schemas.microsoft.com/office/drawing/2014/main" id="{D69C1450-93D5-0D44-B350-BBAC62BB3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3" name="Rectangle 496">
              <a:extLst>
                <a:ext uri="{FF2B5EF4-FFF2-40B4-BE49-F238E27FC236}">
                  <a16:creationId xmlns:a16="http://schemas.microsoft.com/office/drawing/2014/main" id="{BFD0D4D6-056A-4F45-B93B-8FC6C9EBE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4" name="Rectangle 497">
              <a:extLst>
                <a:ext uri="{FF2B5EF4-FFF2-40B4-BE49-F238E27FC236}">
                  <a16:creationId xmlns:a16="http://schemas.microsoft.com/office/drawing/2014/main" id="{6DEF9439-C700-2E4A-ACE8-3C1571F0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5" name="Rectangle 498">
              <a:extLst>
                <a:ext uri="{FF2B5EF4-FFF2-40B4-BE49-F238E27FC236}">
                  <a16:creationId xmlns:a16="http://schemas.microsoft.com/office/drawing/2014/main" id="{2060313D-909E-B841-AD88-D201DF66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6" name="Rectangle 499">
              <a:extLst>
                <a:ext uri="{FF2B5EF4-FFF2-40B4-BE49-F238E27FC236}">
                  <a16:creationId xmlns:a16="http://schemas.microsoft.com/office/drawing/2014/main" id="{DAF9AEA7-F90A-3045-A251-319B4EADB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7" name="Rectangle 500">
              <a:extLst>
                <a:ext uri="{FF2B5EF4-FFF2-40B4-BE49-F238E27FC236}">
                  <a16:creationId xmlns:a16="http://schemas.microsoft.com/office/drawing/2014/main" id="{A4C61D74-CC2F-0443-AAB1-98FC8967A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8" name="Oval 501">
              <a:extLst>
                <a:ext uri="{FF2B5EF4-FFF2-40B4-BE49-F238E27FC236}">
                  <a16:creationId xmlns:a16="http://schemas.microsoft.com/office/drawing/2014/main" id="{C7CF6B10-73E2-4541-B611-7AD6737BD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9" name="Oval 502">
              <a:extLst>
                <a:ext uri="{FF2B5EF4-FFF2-40B4-BE49-F238E27FC236}">
                  <a16:creationId xmlns:a16="http://schemas.microsoft.com/office/drawing/2014/main" id="{DCA21067-CE17-894A-B32C-942DC880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0" name="Freeform 503">
              <a:extLst>
                <a:ext uri="{FF2B5EF4-FFF2-40B4-BE49-F238E27FC236}">
                  <a16:creationId xmlns:a16="http://schemas.microsoft.com/office/drawing/2014/main" id="{8EB406F7-83BE-4843-81D3-821FD156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1" name="Freeform 504">
              <a:extLst>
                <a:ext uri="{FF2B5EF4-FFF2-40B4-BE49-F238E27FC236}">
                  <a16:creationId xmlns:a16="http://schemas.microsoft.com/office/drawing/2014/main" id="{884A225A-A961-2D4D-B42D-26D3D5CC5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2" name="Rectangle 505">
              <a:extLst>
                <a:ext uri="{FF2B5EF4-FFF2-40B4-BE49-F238E27FC236}">
                  <a16:creationId xmlns:a16="http://schemas.microsoft.com/office/drawing/2014/main" id="{407B3FFB-1D66-3244-B4EA-67148A1A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3" name="Rectangle 506">
              <a:extLst>
                <a:ext uri="{FF2B5EF4-FFF2-40B4-BE49-F238E27FC236}">
                  <a16:creationId xmlns:a16="http://schemas.microsoft.com/office/drawing/2014/main" id="{D12CF0FA-1A69-B341-A993-61501015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4" name="Rectangle 507">
              <a:extLst>
                <a:ext uri="{FF2B5EF4-FFF2-40B4-BE49-F238E27FC236}">
                  <a16:creationId xmlns:a16="http://schemas.microsoft.com/office/drawing/2014/main" id="{A6EBA62A-25AB-F14F-A55C-2CC383FCD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5" name="Rectangle 508">
              <a:extLst>
                <a:ext uri="{FF2B5EF4-FFF2-40B4-BE49-F238E27FC236}">
                  <a16:creationId xmlns:a16="http://schemas.microsoft.com/office/drawing/2014/main" id="{3FAD0224-15B9-234D-A1F1-4C105779C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6" name="Rectangle 509">
              <a:extLst>
                <a:ext uri="{FF2B5EF4-FFF2-40B4-BE49-F238E27FC236}">
                  <a16:creationId xmlns:a16="http://schemas.microsoft.com/office/drawing/2014/main" id="{563461A2-EDE9-C249-A967-553277E5B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7" name="Rectangle 510">
              <a:extLst>
                <a:ext uri="{FF2B5EF4-FFF2-40B4-BE49-F238E27FC236}">
                  <a16:creationId xmlns:a16="http://schemas.microsoft.com/office/drawing/2014/main" id="{F11A37C0-350C-3045-9C4D-DA6FB4759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8" name="Oval 511">
              <a:extLst>
                <a:ext uri="{FF2B5EF4-FFF2-40B4-BE49-F238E27FC236}">
                  <a16:creationId xmlns:a16="http://schemas.microsoft.com/office/drawing/2014/main" id="{395EA104-70F2-3D40-8308-A6C347A3C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9" name="Oval 512">
              <a:extLst>
                <a:ext uri="{FF2B5EF4-FFF2-40B4-BE49-F238E27FC236}">
                  <a16:creationId xmlns:a16="http://schemas.microsoft.com/office/drawing/2014/main" id="{0BF22377-94C1-2448-B23C-01939153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0" name="Freeform 513">
              <a:extLst>
                <a:ext uri="{FF2B5EF4-FFF2-40B4-BE49-F238E27FC236}">
                  <a16:creationId xmlns:a16="http://schemas.microsoft.com/office/drawing/2014/main" id="{47323595-298A-5146-9F8B-D005F42A3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1" name="Freeform 514">
              <a:extLst>
                <a:ext uri="{FF2B5EF4-FFF2-40B4-BE49-F238E27FC236}">
                  <a16:creationId xmlns:a16="http://schemas.microsoft.com/office/drawing/2014/main" id="{86FE93FF-5CEB-5341-9866-12129B834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2" name="Rectangle 515">
              <a:extLst>
                <a:ext uri="{FF2B5EF4-FFF2-40B4-BE49-F238E27FC236}">
                  <a16:creationId xmlns:a16="http://schemas.microsoft.com/office/drawing/2014/main" id="{204C417B-D1E4-CE4D-86E0-973479705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3" name="Rectangle 516">
              <a:extLst>
                <a:ext uri="{FF2B5EF4-FFF2-40B4-BE49-F238E27FC236}">
                  <a16:creationId xmlns:a16="http://schemas.microsoft.com/office/drawing/2014/main" id="{77A0002B-0751-9241-9BF7-FC94FC7B3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4" name="Rectangle 517">
              <a:extLst>
                <a:ext uri="{FF2B5EF4-FFF2-40B4-BE49-F238E27FC236}">
                  <a16:creationId xmlns:a16="http://schemas.microsoft.com/office/drawing/2014/main" id="{5CDE17D8-D42E-6A4C-BEE9-C887E59BB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5" name="Rectangle 518">
              <a:extLst>
                <a:ext uri="{FF2B5EF4-FFF2-40B4-BE49-F238E27FC236}">
                  <a16:creationId xmlns:a16="http://schemas.microsoft.com/office/drawing/2014/main" id="{357F37AC-5FFD-CE4B-91B1-622737284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6" name="Rectangle 519">
              <a:extLst>
                <a:ext uri="{FF2B5EF4-FFF2-40B4-BE49-F238E27FC236}">
                  <a16:creationId xmlns:a16="http://schemas.microsoft.com/office/drawing/2014/main" id="{0E08E959-D846-0C4C-B5B0-5DA9FBE50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7" name="Rectangle 520">
              <a:extLst>
                <a:ext uri="{FF2B5EF4-FFF2-40B4-BE49-F238E27FC236}">
                  <a16:creationId xmlns:a16="http://schemas.microsoft.com/office/drawing/2014/main" id="{8F56CEE3-ABE1-FF44-B024-4CB1BFE4F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8" name="Oval 521">
              <a:extLst>
                <a:ext uri="{FF2B5EF4-FFF2-40B4-BE49-F238E27FC236}">
                  <a16:creationId xmlns:a16="http://schemas.microsoft.com/office/drawing/2014/main" id="{46751796-E38B-C64D-BB31-39183D85F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9" name="Oval 522">
              <a:extLst>
                <a:ext uri="{FF2B5EF4-FFF2-40B4-BE49-F238E27FC236}">
                  <a16:creationId xmlns:a16="http://schemas.microsoft.com/office/drawing/2014/main" id="{3431C9EB-2E4C-6C4A-A3FA-50BFF5309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0" name="Freeform 523">
              <a:extLst>
                <a:ext uri="{FF2B5EF4-FFF2-40B4-BE49-F238E27FC236}">
                  <a16:creationId xmlns:a16="http://schemas.microsoft.com/office/drawing/2014/main" id="{9ECC8565-9AC6-ED4B-BD51-F5D0182C5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1" name="Freeform 524">
              <a:extLst>
                <a:ext uri="{FF2B5EF4-FFF2-40B4-BE49-F238E27FC236}">
                  <a16:creationId xmlns:a16="http://schemas.microsoft.com/office/drawing/2014/main" id="{D1415667-A3DF-F54B-8B56-297839AEE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2" name="Rectangle 525">
              <a:extLst>
                <a:ext uri="{FF2B5EF4-FFF2-40B4-BE49-F238E27FC236}">
                  <a16:creationId xmlns:a16="http://schemas.microsoft.com/office/drawing/2014/main" id="{204DD470-566E-E04A-90C4-874FEDE92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3" name="Rectangle 526">
              <a:extLst>
                <a:ext uri="{FF2B5EF4-FFF2-40B4-BE49-F238E27FC236}">
                  <a16:creationId xmlns:a16="http://schemas.microsoft.com/office/drawing/2014/main" id="{F48750B8-66A6-EE43-8E0E-F1963F871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4" name="Rectangle 527">
              <a:extLst>
                <a:ext uri="{FF2B5EF4-FFF2-40B4-BE49-F238E27FC236}">
                  <a16:creationId xmlns:a16="http://schemas.microsoft.com/office/drawing/2014/main" id="{6D064878-30C8-0F47-A499-7F505DBA9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5" name="Rectangle 528">
              <a:extLst>
                <a:ext uri="{FF2B5EF4-FFF2-40B4-BE49-F238E27FC236}">
                  <a16:creationId xmlns:a16="http://schemas.microsoft.com/office/drawing/2014/main" id="{F9D4E04F-DA73-A243-B5A8-6D20DAAE8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6" name="Rectangle 529">
              <a:extLst>
                <a:ext uri="{FF2B5EF4-FFF2-40B4-BE49-F238E27FC236}">
                  <a16:creationId xmlns:a16="http://schemas.microsoft.com/office/drawing/2014/main" id="{908C7FB6-EDF0-2E41-ADCB-8E479AD0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7" name="Rectangle 530">
              <a:extLst>
                <a:ext uri="{FF2B5EF4-FFF2-40B4-BE49-F238E27FC236}">
                  <a16:creationId xmlns:a16="http://schemas.microsoft.com/office/drawing/2014/main" id="{F76C5652-D810-AB46-B125-B7CD2CC30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8" name="Oval 531">
              <a:extLst>
                <a:ext uri="{FF2B5EF4-FFF2-40B4-BE49-F238E27FC236}">
                  <a16:creationId xmlns:a16="http://schemas.microsoft.com/office/drawing/2014/main" id="{5F541979-FDAE-254E-9022-BD2B5FB68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9" name="Oval 532">
              <a:extLst>
                <a:ext uri="{FF2B5EF4-FFF2-40B4-BE49-F238E27FC236}">
                  <a16:creationId xmlns:a16="http://schemas.microsoft.com/office/drawing/2014/main" id="{18A5267F-E0D3-9447-B978-8D99DE052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0" name="Freeform 533">
              <a:extLst>
                <a:ext uri="{FF2B5EF4-FFF2-40B4-BE49-F238E27FC236}">
                  <a16:creationId xmlns:a16="http://schemas.microsoft.com/office/drawing/2014/main" id="{06709741-A1E2-654E-BD51-3A9CCBC27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1" name="Freeform 534">
              <a:extLst>
                <a:ext uri="{FF2B5EF4-FFF2-40B4-BE49-F238E27FC236}">
                  <a16:creationId xmlns:a16="http://schemas.microsoft.com/office/drawing/2014/main" id="{EE83336C-5BA0-534A-8481-B931FF8F3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2" name="Freeform 535">
              <a:extLst>
                <a:ext uri="{FF2B5EF4-FFF2-40B4-BE49-F238E27FC236}">
                  <a16:creationId xmlns:a16="http://schemas.microsoft.com/office/drawing/2014/main" id="{E7D2EAF8-E477-2045-BC18-2DF4C9EC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3" name="Rectangle 536">
              <a:extLst>
                <a:ext uri="{FF2B5EF4-FFF2-40B4-BE49-F238E27FC236}">
                  <a16:creationId xmlns:a16="http://schemas.microsoft.com/office/drawing/2014/main" id="{55E0084A-226A-B341-876F-E3A91B471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4" name="Rectangle 537">
              <a:extLst>
                <a:ext uri="{FF2B5EF4-FFF2-40B4-BE49-F238E27FC236}">
                  <a16:creationId xmlns:a16="http://schemas.microsoft.com/office/drawing/2014/main" id="{5CA75288-9484-7843-A650-DA276D601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5" name="Rectangle 538">
              <a:extLst>
                <a:ext uri="{FF2B5EF4-FFF2-40B4-BE49-F238E27FC236}">
                  <a16:creationId xmlns:a16="http://schemas.microsoft.com/office/drawing/2014/main" id="{ABC3A7D4-B4B6-964E-9CA6-12DBD9CBA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6" name="Rectangle 539">
              <a:extLst>
                <a:ext uri="{FF2B5EF4-FFF2-40B4-BE49-F238E27FC236}">
                  <a16:creationId xmlns:a16="http://schemas.microsoft.com/office/drawing/2014/main" id="{94E4932C-25E6-A94B-A4FA-6C5AE716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7" name="Rectangle 540">
              <a:extLst>
                <a:ext uri="{FF2B5EF4-FFF2-40B4-BE49-F238E27FC236}">
                  <a16:creationId xmlns:a16="http://schemas.microsoft.com/office/drawing/2014/main" id="{C2CD40E7-DB90-9C4E-8CE2-A490C2D90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8" name="Rectangle 541">
              <a:extLst>
                <a:ext uri="{FF2B5EF4-FFF2-40B4-BE49-F238E27FC236}">
                  <a16:creationId xmlns:a16="http://schemas.microsoft.com/office/drawing/2014/main" id="{3AA3B539-9503-9A46-ACD6-50E629DBC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9" name="Oval 542">
              <a:extLst>
                <a:ext uri="{FF2B5EF4-FFF2-40B4-BE49-F238E27FC236}">
                  <a16:creationId xmlns:a16="http://schemas.microsoft.com/office/drawing/2014/main" id="{8B10AC78-1E1A-E340-9ED6-FF93C0A5D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0" name="Oval 543">
              <a:extLst>
                <a:ext uri="{FF2B5EF4-FFF2-40B4-BE49-F238E27FC236}">
                  <a16:creationId xmlns:a16="http://schemas.microsoft.com/office/drawing/2014/main" id="{0E55D339-6386-3B47-BB9B-123EBDE93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1" name="Freeform 544">
              <a:extLst>
                <a:ext uri="{FF2B5EF4-FFF2-40B4-BE49-F238E27FC236}">
                  <a16:creationId xmlns:a16="http://schemas.microsoft.com/office/drawing/2014/main" id="{4327DD21-A5CF-3B4B-B967-160D61AD6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2" name="Freeform 545">
              <a:extLst>
                <a:ext uri="{FF2B5EF4-FFF2-40B4-BE49-F238E27FC236}">
                  <a16:creationId xmlns:a16="http://schemas.microsoft.com/office/drawing/2014/main" id="{482DD0D2-95C1-3349-8475-F1CE1642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3" name="Rectangle 546">
              <a:extLst>
                <a:ext uri="{FF2B5EF4-FFF2-40B4-BE49-F238E27FC236}">
                  <a16:creationId xmlns:a16="http://schemas.microsoft.com/office/drawing/2014/main" id="{3D53BF45-618E-D146-9E89-FDCC1E491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4" name="Rectangle 547">
              <a:extLst>
                <a:ext uri="{FF2B5EF4-FFF2-40B4-BE49-F238E27FC236}">
                  <a16:creationId xmlns:a16="http://schemas.microsoft.com/office/drawing/2014/main" id="{D58B14FA-62EE-B84B-8018-8D2E9C7A2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5" name="Rectangle 548">
              <a:extLst>
                <a:ext uri="{FF2B5EF4-FFF2-40B4-BE49-F238E27FC236}">
                  <a16:creationId xmlns:a16="http://schemas.microsoft.com/office/drawing/2014/main" id="{7C46A1C7-FC2D-B647-B03E-E903C19A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6" name="Rectangle 549">
              <a:extLst>
                <a:ext uri="{FF2B5EF4-FFF2-40B4-BE49-F238E27FC236}">
                  <a16:creationId xmlns:a16="http://schemas.microsoft.com/office/drawing/2014/main" id="{7656E7D8-B919-6249-9EF7-5240E14FE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7" name="Rectangle 550">
              <a:extLst>
                <a:ext uri="{FF2B5EF4-FFF2-40B4-BE49-F238E27FC236}">
                  <a16:creationId xmlns:a16="http://schemas.microsoft.com/office/drawing/2014/main" id="{8810FA1E-F309-DD4A-846B-D56FE76D8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8" name="Rectangle 551">
              <a:extLst>
                <a:ext uri="{FF2B5EF4-FFF2-40B4-BE49-F238E27FC236}">
                  <a16:creationId xmlns:a16="http://schemas.microsoft.com/office/drawing/2014/main" id="{DD803C8A-BC2C-AE44-AA0D-3667ED171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9" name="Oval 552">
              <a:extLst>
                <a:ext uri="{FF2B5EF4-FFF2-40B4-BE49-F238E27FC236}">
                  <a16:creationId xmlns:a16="http://schemas.microsoft.com/office/drawing/2014/main" id="{2F393D50-4294-A048-8351-954DE95E2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0" name="Oval 553">
              <a:extLst>
                <a:ext uri="{FF2B5EF4-FFF2-40B4-BE49-F238E27FC236}">
                  <a16:creationId xmlns:a16="http://schemas.microsoft.com/office/drawing/2014/main" id="{EF6B20B8-3799-5C49-BC36-C64FA690B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1" name="Freeform 554">
              <a:extLst>
                <a:ext uri="{FF2B5EF4-FFF2-40B4-BE49-F238E27FC236}">
                  <a16:creationId xmlns:a16="http://schemas.microsoft.com/office/drawing/2014/main" id="{1AB30B67-86CC-DA49-8A45-023694819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2" name="Freeform 555">
              <a:extLst>
                <a:ext uri="{FF2B5EF4-FFF2-40B4-BE49-F238E27FC236}">
                  <a16:creationId xmlns:a16="http://schemas.microsoft.com/office/drawing/2014/main" id="{1EAB5FC6-FFFC-2047-AD55-2DAF5AB3A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3" name="Rectangle 556">
              <a:extLst>
                <a:ext uri="{FF2B5EF4-FFF2-40B4-BE49-F238E27FC236}">
                  <a16:creationId xmlns:a16="http://schemas.microsoft.com/office/drawing/2014/main" id="{C03DF060-4DA8-CE41-9661-07D6C83BD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4" name="Rectangle 557">
              <a:extLst>
                <a:ext uri="{FF2B5EF4-FFF2-40B4-BE49-F238E27FC236}">
                  <a16:creationId xmlns:a16="http://schemas.microsoft.com/office/drawing/2014/main" id="{507859C3-4B64-3A46-9174-2582ABCA0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5" name="Rectangle 558">
              <a:extLst>
                <a:ext uri="{FF2B5EF4-FFF2-40B4-BE49-F238E27FC236}">
                  <a16:creationId xmlns:a16="http://schemas.microsoft.com/office/drawing/2014/main" id="{D6F195C5-B189-094F-AB10-978DE516D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6" name="Rectangle 559">
              <a:extLst>
                <a:ext uri="{FF2B5EF4-FFF2-40B4-BE49-F238E27FC236}">
                  <a16:creationId xmlns:a16="http://schemas.microsoft.com/office/drawing/2014/main" id="{5265C561-3E73-CB43-A0D1-02C394EE6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7" name="Rectangle 560">
              <a:extLst>
                <a:ext uri="{FF2B5EF4-FFF2-40B4-BE49-F238E27FC236}">
                  <a16:creationId xmlns:a16="http://schemas.microsoft.com/office/drawing/2014/main" id="{B90E9074-6CDD-2747-83B4-51BBBA279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8" name="Rectangle 561">
              <a:extLst>
                <a:ext uri="{FF2B5EF4-FFF2-40B4-BE49-F238E27FC236}">
                  <a16:creationId xmlns:a16="http://schemas.microsoft.com/office/drawing/2014/main" id="{C30DCC23-9574-2E45-8435-3DBE94B0D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9" name="Oval 562">
              <a:extLst>
                <a:ext uri="{FF2B5EF4-FFF2-40B4-BE49-F238E27FC236}">
                  <a16:creationId xmlns:a16="http://schemas.microsoft.com/office/drawing/2014/main" id="{F4D5FBFD-9AE7-0E46-B186-7C99A63E6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0" name="Oval 563">
              <a:extLst>
                <a:ext uri="{FF2B5EF4-FFF2-40B4-BE49-F238E27FC236}">
                  <a16:creationId xmlns:a16="http://schemas.microsoft.com/office/drawing/2014/main" id="{F8FB837B-25E9-5444-B6F0-3507D0B5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1" name="Freeform 564">
              <a:extLst>
                <a:ext uri="{FF2B5EF4-FFF2-40B4-BE49-F238E27FC236}">
                  <a16:creationId xmlns:a16="http://schemas.microsoft.com/office/drawing/2014/main" id="{E4012741-8A28-6645-8E67-A3D739D14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2" name="Freeform 565">
              <a:extLst>
                <a:ext uri="{FF2B5EF4-FFF2-40B4-BE49-F238E27FC236}">
                  <a16:creationId xmlns:a16="http://schemas.microsoft.com/office/drawing/2014/main" id="{82D3432F-AB53-7E42-BBB0-672B01522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3" name="Rectangle 566">
              <a:extLst>
                <a:ext uri="{FF2B5EF4-FFF2-40B4-BE49-F238E27FC236}">
                  <a16:creationId xmlns:a16="http://schemas.microsoft.com/office/drawing/2014/main" id="{57585924-F93F-A548-AEF1-DD76B230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4" name="Rectangle 567">
              <a:extLst>
                <a:ext uri="{FF2B5EF4-FFF2-40B4-BE49-F238E27FC236}">
                  <a16:creationId xmlns:a16="http://schemas.microsoft.com/office/drawing/2014/main" id="{407FAF13-5942-1E44-94BE-8FCE7B9AB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5" name="Rectangle 568">
              <a:extLst>
                <a:ext uri="{FF2B5EF4-FFF2-40B4-BE49-F238E27FC236}">
                  <a16:creationId xmlns:a16="http://schemas.microsoft.com/office/drawing/2014/main" id="{3027CEE9-B297-3E44-B965-B166CA29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6" name="Rectangle 569">
              <a:extLst>
                <a:ext uri="{FF2B5EF4-FFF2-40B4-BE49-F238E27FC236}">
                  <a16:creationId xmlns:a16="http://schemas.microsoft.com/office/drawing/2014/main" id="{8A924428-FF1F-DF4D-97D6-25083F71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7" name="Rectangle 570">
              <a:extLst>
                <a:ext uri="{FF2B5EF4-FFF2-40B4-BE49-F238E27FC236}">
                  <a16:creationId xmlns:a16="http://schemas.microsoft.com/office/drawing/2014/main" id="{6B78DC55-2807-0D42-9A0A-0000083FE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8" name="Rectangle 571">
              <a:extLst>
                <a:ext uri="{FF2B5EF4-FFF2-40B4-BE49-F238E27FC236}">
                  <a16:creationId xmlns:a16="http://schemas.microsoft.com/office/drawing/2014/main" id="{74281F5C-A210-E941-BD3C-16F5DF8E5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9" name="Oval 572">
              <a:extLst>
                <a:ext uri="{FF2B5EF4-FFF2-40B4-BE49-F238E27FC236}">
                  <a16:creationId xmlns:a16="http://schemas.microsoft.com/office/drawing/2014/main" id="{46E7B69A-0B7B-FD46-8C80-E399877B2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0" name="Oval 573">
              <a:extLst>
                <a:ext uri="{FF2B5EF4-FFF2-40B4-BE49-F238E27FC236}">
                  <a16:creationId xmlns:a16="http://schemas.microsoft.com/office/drawing/2014/main" id="{9EBFBF88-C0EC-5442-9FE9-9E694EACA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1" name="Freeform 574">
              <a:extLst>
                <a:ext uri="{FF2B5EF4-FFF2-40B4-BE49-F238E27FC236}">
                  <a16:creationId xmlns:a16="http://schemas.microsoft.com/office/drawing/2014/main" id="{DA614A2B-1E9E-9D49-98D7-B0A3AF5C3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2" name="Freeform 575">
              <a:extLst>
                <a:ext uri="{FF2B5EF4-FFF2-40B4-BE49-F238E27FC236}">
                  <a16:creationId xmlns:a16="http://schemas.microsoft.com/office/drawing/2014/main" id="{204666C7-E119-C446-AED3-03F6AFF6A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3" name="Rectangle 576">
              <a:extLst>
                <a:ext uri="{FF2B5EF4-FFF2-40B4-BE49-F238E27FC236}">
                  <a16:creationId xmlns:a16="http://schemas.microsoft.com/office/drawing/2014/main" id="{BDD84AED-8313-E24E-91CA-CA5E6CF82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4" name="Rectangle 577">
              <a:extLst>
                <a:ext uri="{FF2B5EF4-FFF2-40B4-BE49-F238E27FC236}">
                  <a16:creationId xmlns:a16="http://schemas.microsoft.com/office/drawing/2014/main" id="{D288A528-2D71-0C4F-8792-5D7A523F2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5" name="Rectangle 578">
              <a:extLst>
                <a:ext uri="{FF2B5EF4-FFF2-40B4-BE49-F238E27FC236}">
                  <a16:creationId xmlns:a16="http://schemas.microsoft.com/office/drawing/2014/main" id="{B519BDF5-F3AC-B441-9FA9-EF725BCDC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6" name="Rectangle 579">
              <a:extLst>
                <a:ext uri="{FF2B5EF4-FFF2-40B4-BE49-F238E27FC236}">
                  <a16:creationId xmlns:a16="http://schemas.microsoft.com/office/drawing/2014/main" id="{56448A95-AE52-2A4D-B8AD-57DF0750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7" name="Rectangle 580">
              <a:extLst>
                <a:ext uri="{FF2B5EF4-FFF2-40B4-BE49-F238E27FC236}">
                  <a16:creationId xmlns:a16="http://schemas.microsoft.com/office/drawing/2014/main" id="{A5F1EAC6-A234-2343-887E-BFB5077CC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8" name="Rectangle 581">
              <a:extLst>
                <a:ext uri="{FF2B5EF4-FFF2-40B4-BE49-F238E27FC236}">
                  <a16:creationId xmlns:a16="http://schemas.microsoft.com/office/drawing/2014/main" id="{763823AE-F3F2-184B-B559-21C34D8DE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9" name="Oval 582">
              <a:extLst>
                <a:ext uri="{FF2B5EF4-FFF2-40B4-BE49-F238E27FC236}">
                  <a16:creationId xmlns:a16="http://schemas.microsoft.com/office/drawing/2014/main" id="{97E1FD33-C2AB-1642-BCF1-CB986ABEA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0" name="Oval 583">
              <a:extLst>
                <a:ext uri="{FF2B5EF4-FFF2-40B4-BE49-F238E27FC236}">
                  <a16:creationId xmlns:a16="http://schemas.microsoft.com/office/drawing/2014/main" id="{7BD1C4C6-2A84-464D-89E4-A3D1DB2E6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1" name="Freeform 584">
              <a:extLst>
                <a:ext uri="{FF2B5EF4-FFF2-40B4-BE49-F238E27FC236}">
                  <a16:creationId xmlns:a16="http://schemas.microsoft.com/office/drawing/2014/main" id="{4FDB4ACD-AC5C-E04C-8DD1-7CE0E0DA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62" name="Group 2261">
            <a:extLst>
              <a:ext uri="{FF2B5EF4-FFF2-40B4-BE49-F238E27FC236}">
                <a16:creationId xmlns:a16="http://schemas.microsoft.com/office/drawing/2014/main" id="{6E6725C4-ECBB-5842-B985-66A6641C2734}"/>
              </a:ext>
            </a:extLst>
          </p:cNvPr>
          <p:cNvGrpSpPr/>
          <p:nvPr/>
        </p:nvGrpSpPr>
        <p:grpSpPr>
          <a:xfrm>
            <a:off x="6096000" y="1228526"/>
            <a:ext cx="311848" cy="830997"/>
            <a:chOff x="18710276" y="4357688"/>
            <a:chExt cx="1931988" cy="5148262"/>
          </a:xfrm>
        </p:grpSpPr>
        <p:sp>
          <p:nvSpPr>
            <p:cNvPr id="2263" name="Freeform 440">
              <a:extLst>
                <a:ext uri="{FF2B5EF4-FFF2-40B4-BE49-F238E27FC236}">
                  <a16:creationId xmlns:a16="http://schemas.microsoft.com/office/drawing/2014/main" id="{06A47D50-CEA2-374A-B8BA-A1A76C63D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4" name="Freeform 441">
              <a:extLst>
                <a:ext uri="{FF2B5EF4-FFF2-40B4-BE49-F238E27FC236}">
                  <a16:creationId xmlns:a16="http://schemas.microsoft.com/office/drawing/2014/main" id="{CA889B8A-86B2-2E4D-B367-1FFF17FFB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5" name="Freeform 442">
              <a:extLst>
                <a:ext uri="{FF2B5EF4-FFF2-40B4-BE49-F238E27FC236}">
                  <a16:creationId xmlns:a16="http://schemas.microsoft.com/office/drawing/2014/main" id="{A2A10024-F25E-4B4A-A0C9-CE5D896F5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6" name="Freeform 443">
              <a:extLst>
                <a:ext uri="{FF2B5EF4-FFF2-40B4-BE49-F238E27FC236}">
                  <a16:creationId xmlns:a16="http://schemas.microsoft.com/office/drawing/2014/main" id="{81EAE437-A96B-FD44-A22D-3CE46BD0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7" name="Freeform 444">
              <a:extLst>
                <a:ext uri="{FF2B5EF4-FFF2-40B4-BE49-F238E27FC236}">
                  <a16:creationId xmlns:a16="http://schemas.microsoft.com/office/drawing/2014/main" id="{992C1DC0-E919-B344-B96E-2DC00FB0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8" name="Rectangle 445">
              <a:extLst>
                <a:ext uri="{FF2B5EF4-FFF2-40B4-BE49-F238E27FC236}">
                  <a16:creationId xmlns:a16="http://schemas.microsoft.com/office/drawing/2014/main" id="{91C51EBF-4BD5-D546-ADE2-3F211C505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9" name="Rectangle 446">
              <a:extLst>
                <a:ext uri="{FF2B5EF4-FFF2-40B4-BE49-F238E27FC236}">
                  <a16:creationId xmlns:a16="http://schemas.microsoft.com/office/drawing/2014/main" id="{D959828D-3112-AA46-A053-B71EEBB3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0" name="Rectangle 447">
              <a:extLst>
                <a:ext uri="{FF2B5EF4-FFF2-40B4-BE49-F238E27FC236}">
                  <a16:creationId xmlns:a16="http://schemas.microsoft.com/office/drawing/2014/main" id="{D440BC83-5416-934B-AB18-527F76359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1" name="Rectangle 448">
              <a:extLst>
                <a:ext uri="{FF2B5EF4-FFF2-40B4-BE49-F238E27FC236}">
                  <a16:creationId xmlns:a16="http://schemas.microsoft.com/office/drawing/2014/main" id="{474A5434-EF20-BC4D-A0FC-B5E970A1D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2" name="Rectangle 449">
              <a:extLst>
                <a:ext uri="{FF2B5EF4-FFF2-40B4-BE49-F238E27FC236}">
                  <a16:creationId xmlns:a16="http://schemas.microsoft.com/office/drawing/2014/main" id="{7124A419-7798-2242-A5EA-3A10B25C2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3" name="Rectangle 450">
              <a:extLst>
                <a:ext uri="{FF2B5EF4-FFF2-40B4-BE49-F238E27FC236}">
                  <a16:creationId xmlns:a16="http://schemas.microsoft.com/office/drawing/2014/main" id="{823A2D3C-897B-104F-97DB-1EA3175D3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4" name="Oval 451">
              <a:extLst>
                <a:ext uri="{FF2B5EF4-FFF2-40B4-BE49-F238E27FC236}">
                  <a16:creationId xmlns:a16="http://schemas.microsoft.com/office/drawing/2014/main" id="{CE902ACB-8BE5-E745-AEC8-1CA172448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5" name="Oval 452">
              <a:extLst>
                <a:ext uri="{FF2B5EF4-FFF2-40B4-BE49-F238E27FC236}">
                  <a16:creationId xmlns:a16="http://schemas.microsoft.com/office/drawing/2014/main" id="{1E023643-F11D-EA42-B95D-6BD6B8429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6" name="Freeform 453">
              <a:extLst>
                <a:ext uri="{FF2B5EF4-FFF2-40B4-BE49-F238E27FC236}">
                  <a16:creationId xmlns:a16="http://schemas.microsoft.com/office/drawing/2014/main" id="{E9017DC3-D8E3-F343-9210-272FD0473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7" name="Freeform 454">
              <a:extLst>
                <a:ext uri="{FF2B5EF4-FFF2-40B4-BE49-F238E27FC236}">
                  <a16:creationId xmlns:a16="http://schemas.microsoft.com/office/drawing/2014/main" id="{8684DAB8-94B6-F64F-BF59-0E18B16E9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8" name="Rectangle 455">
              <a:extLst>
                <a:ext uri="{FF2B5EF4-FFF2-40B4-BE49-F238E27FC236}">
                  <a16:creationId xmlns:a16="http://schemas.microsoft.com/office/drawing/2014/main" id="{89C469FB-FC34-4F4A-A03A-4C7E66D5C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9" name="Rectangle 456">
              <a:extLst>
                <a:ext uri="{FF2B5EF4-FFF2-40B4-BE49-F238E27FC236}">
                  <a16:creationId xmlns:a16="http://schemas.microsoft.com/office/drawing/2014/main" id="{7182214D-9611-0746-96E8-266CEF1B3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0" name="Rectangle 457">
              <a:extLst>
                <a:ext uri="{FF2B5EF4-FFF2-40B4-BE49-F238E27FC236}">
                  <a16:creationId xmlns:a16="http://schemas.microsoft.com/office/drawing/2014/main" id="{8E92F5B9-513D-484F-A2FB-E10ADBD22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1" name="Rectangle 458">
              <a:extLst>
                <a:ext uri="{FF2B5EF4-FFF2-40B4-BE49-F238E27FC236}">
                  <a16:creationId xmlns:a16="http://schemas.microsoft.com/office/drawing/2014/main" id="{A937161C-8AF9-B148-8E4C-3E5EEDB20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2" name="Rectangle 459">
              <a:extLst>
                <a:ext uri="{FF2B5EF4-FFF2-40B4-BE49-F238E27FC236}">
                  <a16:creationId xmlns:a16="http://schemas.microsoft.com/office/drawing/2014/main" id="{9F9A897B-B86A-8E40-A8A2-F5B2D48B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3" name="Rectangle 460">
              <a:extLst>
                <a:ext uri="{FF2B5EF4-FFF2-40B4-BE49-F238E27FC236}">
                  <a16:creationId xmlns:a16="http://schemas.microsoft.com/office/drawing/2014/main" id="{D70E1721-2AA7-0F42-B74E-98E02C673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4" name="Oval 461">
              <a:extLst>
                <a:ext uri="{FF2B5EF4-FFF2-40B4-BE49-F238E27FC236}">
                  <a16:creationId xmlns:a16="http://schemas.microsoft.com/office/drawing/2014/main" id="{18B35700-618C-F848-8A09-EE04BBA2F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5" name="Oval 462">
              <a:extLst>
                <a:ext uri="{FF2B5EF4-FFF2-40B4-BE49-F238E27FC236}">
                  <a16:creationId xmlns:a16="http://schemas.microsoft.com/office/drawing/2014/main" id="{18E4CFD2-66FA-684A-867A-7B3089724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6" name="Freeform 463">
              <a:extLst>
                <a:ext uri="{FF2B5EF4-FFF2-40B4-BE49-F238E27FC236}">
                  <a16:creationId xmlns:a16="http://schemas.microsoft.com/office/drawing/2014/main" id="{52A79CD1-C94B-E647-B7C4-785206A25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7" name="Freeform 464">
              <a:extLst>
                <a:ext uri="{FF2B5EF4-FFF2-40B4-BE49-F238E27FC236}">
                  <a16:creationId xmlns:a16="http://schemas.microsoft.com/office/drawing/2014/main" id="{7C408B88-9F1D-654A-87E2-6DAE3BBD7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8" name="Rectangle 465">
              <a:extLst>
                <a:ext uri="{FF2B5EF4-FFF2-40B4-BE49-F238E27FC236}">
                  <a16:creationId xmlns:a16="http://schemas.microsoft.com/office/drawing/2014/main" id="{DC14BE8A-7C34-E941-9F47-913BCF62D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9" name="Rectangle 466">
              <a:extLst>
                <a:ext uri="{FF2B5EF4-FFF2-40B4-BE49-F238E27FC236}">
                  <a16:creationId xmlns:a16="http://schemas.microsoft.com/office/drawing/2014/main" id="{B8D3C457-9076-8D45-AE73-F618DEA26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0" name="Rectangle 467">
              <a:extLst>
                <a:ext uri="{FF2B5EF4-FFF2-40B4-BE49-F238E27FC236}">
                  <a16:creationId xmlns:a16="http://schemas.microsoft.com/office/drawing/2014/main" id="{408A9703-F629-EC43-8192-D88D2A4E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1" name="Rectangle 468">
              <a:extLst>
                <a:ext uri="{FF2B5EF4-FFF2-40B4-BE49-F238E27FC236}">
                  <a16:creationId xmlns:a16="http://schemas.microsoft.com/office/drawing/2014/main" id="{4A7CE813-884B-8442-8769-C6201E582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2" name="Rectangle 469">
              <a:extLst>
                <a:ext uri="{FF2B5EF4-FFF2-40B4-BE49-F238E27FC236}">
                  <a16:creationId xmlns:a16="http://schemas.microsoft.com/office/drawing/2014/main" id="{70AA78ED-2D45-674B-8029-752F90DE5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3" name="Rectangle 470">
              <a:extLst>
                <a:ext uri="{FF2B5EF4-FFF2-40B4-BE49-F238E27FC236}">
                  <a16:creationId xmlns:a16="http://schemas.microsoft.com/office/drawing/2014/main" id="{F83F5577-781D-D948-AE90-E1C06A0D5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4" name="Oval 471">
              <a:extLst>
                <a:ext uri="{FF2B5EF4-FFF2-40B4-BE49-F238E27FC236}">
                  <a16:creationId xmlns:a16="http://schemas.microsoft.com/office/drawing/2014/main" id="{4A02B7B3-68AF-844D-AEBD-D168B51F0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5" name="Oval 472">
              <a:extLst>
                <a:ext uri="{FF2B5EF4-FFF2-40B4-BE49-F238E27FC236}">
                  <a16:creationId xmlns:a16="http://schemas.microsoft.com/office/drawing/2014/main" id="{F30B128A-CE4F-DE42-BBC1-0905FBDF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6" name="Freeform 473">
              <a:extLst>
                <a:ext uri="{FF2B5EF4-FFF2-40B4-BE49-F238E27FC236}">
                  <a16:creationId xmlns:a16="http://schemas.microsoft.com/office/drawing/2014/main" id="{6E71B829-4B72-7843-9C0F-FA22B8486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7" name="Freeform 474">
              <a:extLst>
                <a:ext uri="{FF2B5EF4-FFF2-40B4-BE49-F238E27FC236}">
                  <a16:creationId xmlns:a16="http://schemas.microsoft.com/office/drawing/2014/main" id="{DF7F6F7C-97DE-7C44-82C8-4EAC1BD25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8" name="Rectangle 475">
              <a:extLst>
                <a:ext uri="{FF2B5EF4-FFF2-40B4-BE49-F238E27FC236}">
                  <a16:creationId xmlns:a16="http://schemas.microsoft.com/office/drawing/2014/main" id="{E2745D22-D69F-1D48-B473-AF4993420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9" name="Rectangle 476">
              <a:extLst>
                <a:ext uri="{FF2B5EF4-FFF2-40B4-BE49-F238E27FC236}">
                  <a16:creationId xmlns:a16="http://schemas.microsoft.com/office/drawing/2014/main" id="{3D51E1F1-9103-A64E-9A59-7C121B4CA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0" name="Rectangle 477">
              <a:extLst>
                <a:ext uri="{FF2B5EF4-FFF2-40B4-BE49-F238E27FC236}">
                  <a16:creationId xmlns:a16="http://schemas.microsoft.com/office/drawing/2014/main" id="{EBA0F498-66A1-3D44-BE21-AEC7891D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1" name="Rectangle 478">
              <a:extLst>
                <a:ext uri="{FF2B5EF4-FFF2-40B4-BE49-F238E27FC236}">
                  <a16:creationId xmlns:a16="http://schemas.microsoft.com/office/drawing/2014/main" id="{2B2680B5-D3E6-B04F-B603-55EBC1D7C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2" name="Rectangle 479">
              <a:extLst>
                <a:ext uri="{FF2B5EF4-FFF2-40B4-BE49-F238E27FC236}">
                  <a16:creationId xmlns:a16="http://schemas.microsoft.com/office/drawing/2014/main" id="{3AD4CDD0-B189-604B-8A04-35EA4E6A8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3" name="Rectangle 480">
              <a:extLst>
                <a:ext uri="{FF2B5EF4-FFF2-40B4-BE49-F238E27FC236}">
                  <a16:creationId xmlns:a16="http://schemas.microsoft.com/office/drawing/2014/main" id="{A3610D08-341B-2442-B3B2-38ADF44BB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4" name="Oval 481">
              <a:extLst>
                <a:ext uri="{FF2B5EF4-FFF2-40B4-BE49-F238E27FC236}">
                  <a16:creationId xmlns:a16="http://schemas.microsoft.com/office/drawing/2014/main" id="{E3472F9F-0AD3-A542-8103-DA97785C5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5" name="Oval 482">
              <a:extLst>
                <a:ext uri="{FF2B5EF4-FFF2-40B4-BE49-F238E27FC236}">
                  <a16:creationId xmlns:a16="http://schemas.microsoft.com/office/drawing/2014/main" id="{099FD3AB-414A-E94A-8D9D-3FD5DE489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6" name="Freeform 483">
              <a:extLst>
                <a:ext uri="{FF2B5EF4-FFF2-40B4-BE49-F238E27FC236}">
                  <a16:creationId xmlns:a16="http://schemas.microsoft.com/office/drawing/2014/main" id="{7F083011-5326-7740-879D-78E0A0EA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7" name="Freeform 484">
              <a:extLst>
                <a:ext uri="{FF2B5EF4-FFF2-40B4-BE49-F238E27FC236}">
                  <a16:creationId xmlns:a16="http://schemas.microsoft.com/office/drawing/2014/main" id="{F10EF098-FFA5-B244-84C0-39758053C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8" name="Rectangle 485">
              <a:extLst>
                <a:ext uri="{FF2B5EF4-FFF2-40B4-BE49-F238E27FC236}">
                  <a16:creationId xmlns:a16="http://schemas.microsoft.com/office/drawing/2014/main" id="{DFB7F170-12C6-6B41-A414-2FA12B4E0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9" name="Rectangle 486">
              <a:extLst>
                <a:ext uri="{FF2B5EF4-FFF2-40B4-BE49-F238E27FC236}">
                  <a16:creationId xmlns:a16="http://schemas.microsoft.com/office/drawing/2014/main" id="{F4B6AD19-D731-3545-BA94-38287773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0" name="Rectangle 487">
              <a:extLst>
                <a:ext uri="{FF2B5EF4-FFF2-40B4-BE49-F238E27FC236}">
                  <a16:creationId xmlns:a16="http://schemas.microsoft.com/office/drawing/2014/main" id="{D93BF44F-3F24-A841-AAE1-47EB7CD62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1" name="Rectangle 488">
              <a:extLst>
                <a:ext uri="{FF2B5EF4-FFF2-40B4-BE49-F238E27FC236}">
                  <a16:creationId xmlns:a16="http://schemas.microsoft.com/office/drawing/2014/main" id="{5FCF8C31-EE8F-AC4E-B300-D221A0B6B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2" name="Rectangle 489">
              <a:extLst>
                <a:ext uri="{FF2B5EF4-FFF2-40B4-BE49-F238E27FC236}">
                  <a16:creationId xmlns:a16="http://schemas.microsoft.com/office/drawing/2014/main" id="{4E0354E3-543C-7C4E-8565-5B89BA103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3" name="Rectangle 490">
              <a:extLst>
                <a:ext uri="{FF2B5EF4-FFF2-40B4-BE49-F238E27FC236}">
                  <a16:creationId xmlns:a16="http://schemas.microsoft.com/office/drawing/2014/main" id="{54026621-1838-C944-8534-863F406F9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4" name="Oval 491">
              <a:extLst>
                <a:ext uri="{FF2B5EF4-FFF2-40B4-BE49-F238E27FC236}">
                  <a16:creationId xmlns:a16="http://schemas.microsoft.com/office/drawing/2014/main" id="{0CC25816-0BA6-1340-B789-184DA631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5" name="Oval 492">
              <a:extLst>
                <a:ext uri="{FF2B5EF4-FFF2-40B4-BE49-F238E27FC236}">
                  <a16:creationId xmlns:a16="http://schemas.microsoft.com/office/drawing/2014/main" id="{14A2EE21-2873-B843-96E7-1D3A12883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6" name="Freeform 493">
              <a:extLst>
                <a:ext uri="{FF2B5EF4-FFF2-40B4-BE49-F238E27FC236}">
                  <a16:creationId xmlns:a16="http://schemas.microsoft.com/office/drawing/2014/main" id="{A467BF44-B1D0-3B43-96B1-AE804250F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7" name="Freeform 494">
              <a:extLst>
                <a:ext uri="{FF2B5EF4-FFF2-40B4-BE49-F238E27FC236}">
                  <a16:creationId xmlns:a16="http://schemas.microsoft.com/office/drawing/2014/main" id="{46E36A64-1C8A-2C45-8016-49B8516AD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8" name="Rectangle 495">
              <a:extLst>
                <a:ext uri="{FF2B5EF4-FFF2-40B4-BE49-F238E27FC236}">
                  <a16:creationId xmlns:a16="http://schemas.microsoft.com/office/drawing/2014/main" id="{F0F27A59-1499-9B47-B0B6-EFAE7761A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9" name="Rectangle 496">
              <a:extLst>
                <a:ext uri="{FF2B5EF4-FFF2-40B4-BE49-F238E27FC236}">
                  <a16:creationId xmlns:a16="http://schemas.microsoft.com/office/drawing/2014/main" id="{9390E466-D6D1-974F-A600-971DE3F2A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0" name="Rectangle 497">
              <a:extLst>
                <a:ext uri="{FF2B5EF4-FFF2-40B4-BE49-F238E27FC236}">
                  <a16:creationId xmlns:a16="http://schemas.microsoft.com/office/drawing/2014/main" id="{A604A569-1FEA-3B4E-A128-7C32D2DE3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1" name="Rectangle 498">
              <a:extLst>
                <a:ext uri="{FF2B5EF4-FFF2-40B4-BE49-F238E27FC236}">
                  <a16:creationId xmlns:a16="http://schemas.microsoft.com/office/drawing/2014/main" id="{FD9C8FBF-5139-F945-9411-314A3909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2" name="Rectangle 499">
              <a:extLst>
                <a:ext uri="{FF2B5EF4-FFF2-40B4-BE49-F238E27FC236}">
                  <a16:creationId xmlns:a16="http://schemas.microsoft.com/office/drawing/2014/main" id="{82C02DC5-1075-7B49-9BA1-D983BCDD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3" name="Rectangle 500">
              <a:extLst>
                <a:ext uri="{FF2B5EF4-FFF2-40B4-BE49-F238E27FC236}">
                  <a16:creationId xmlns:a16="http://schemas.microsoft.com/office/drawing/2014/main" id="{64549AE3-622D-FD4B-8D1F-A0E47627D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4" name="Oval 501">
              <a:extLst>
                <a:ext uri="{FF2B5EF4-FFF2-40B4-BE49-F238E27FC236}">
                  <a16:creationId xmlns:a16="http://schemas.microsoft.com/office/drawing/2014/main" id="{9E91A0FE-3451-7A42-BB9A-F78D3F6AB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5" name="Oval 502">
              <a:extLst>
                <a:ext uri="{FF2B5EF4-FFF2-40B4-BE49-F238E27FC236}">
                  <a16:creationId xmlns:a16="http://schemas.microsoft.com/office/drawing/2014/main" id="{5B51C966-D81E-3C46-9C28-4FC37949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6" name="Freeform 503">
              <a:extLst>
                <a:ext uri="{FF2B5EF4-FFF2-40B4-BE49-F238E27FC236}">
                  <a16:creationId xmlns:a16="http://schemas.microsoft.com/office/drawing/2014/main" id="{28086E84-EE5B-D349-B837-7039C780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7" name="Freeform 504">
              <a:extLst>
                <a:ext uri="{FF2B5EF4-FFF2-40B4-BE49-F238E27FC236}">
                  <a16:creationId xmlns:a16="http://schemas.microsoft.com/office/drawing/2014/main" id="{1B3DA4C7-0792-A942-AED7-979C4557A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8" name="Rectangle 505">
              <a:extLst>
                <a:ext uri="{FF2B5EF4-FFF2-40B4-BE49-F238E27FC236}">
                  <a16:creationId xmlns:a16="http://schemas.microsoft.com/office/drawing/2014/main" id="{A4E5FB6B-3FCB-A44F-BE7B-D2FB7FFF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9" name="Rectangle 506">
              <a:extLst>
                <a:ext uri="{FF2B5EF4-FFF2-40B4-BE49-F238E27FC236}">
                  <a16:creationId xmlns:a16="http://schemas.microsoft.com/office/drawing/2014/main" id="{2908042C-5D73-3947-A92E-B3123D496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0" name="Rectangle 507">
              <a:extLst>
                <a:ext uri="{FF2B5EF4-FFF2-40B4-BE49-F238E27FC236}">
                  <a16:creationId xmlns:a16="http://schemas.microsoft.com/office/drawing/2014/main" id="{BA36CCB5-1E59-2146-9864-A16E55F75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1" name="Rectangle 508">
              <a:extLst>
                <a:ext uri="{FF2B5EF4-FFF2-40B4-BE49-F238E27FC236}">
                  <a16:creationId xmlns:a16="http://schemas.microsoft.com/office/drawing/2014/main" id="{179871B5-3E76-3B49-A0F9-73942DF14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2" name="Rectangle 509">
              <a:extLst>
                <a:ext uri="{FF2B5EF4-FFF2-40B4-BE49-F238E27FC236}">
                  <a16:creationId xmlns:a16="http://schemas.microsoft.com/office/drawing/2014/main" id="{221D259C-B089-B244-AF10-18C3809F4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3" name="Rectangle 510">
              <a:extLst>
                <a:ext uri="{FF2B5EF4-FFF2-40B4-BE49-F238E27FC236}">
                  <a16:creationId xmlns:a16="http://schemas.microsoft.com/office/drawing/2014/main" id="{F8A46428-D263-9F40-8F57-2F809ADD0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4" name="Oval 511">
              <a:extLst>
                <a:ext uri="{FF2B5EF4-FFF2-40B4-BE49-F238E27FC236}">
                  <a16:creationId xmlns:a16="http://schemas.microsoft.com/office/drawing/2014/main" id="{571FFA5B-CD5B-2842-A419-F35F11683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5" name="Oval 512">
              <a:extLst>
                <a:ext uri="{FF2B5EF4-FFF2-40B4-BE49-F238E27FC236}">
                  <a16:creationId xmlns:a16="http://schemas.microsoft.com/office/drawing/2014/main" id="{82335EBF-505F-184F-8C96-CDC65B701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6" name="Freeform 513">
              <a:extLst>
                <a:ext uri="{FF2B5EF4-FFF2-40B4-BE49-F238E27FC236}">
                  <a16:creationId xmlns:a16="http://schemas.microsoft.com/office/drawing/2014/main" id="{CCB6548B-4744-AA47-9770-6F1023B47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7" name="Freeform 514">
              <a:extLst>
                <a:ext uri="{FF2B5EF4-FFF2-40B4-BE49-F238E27FC236}">
                  <a16:creationId xmlns:a16="http://schemas.microsoft.com/office/drawing/2014/main" id="{A20FF046-C04F-7B4F-B4F3-399207440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8" name="Rectangle 515">
              <a:extLst>
                <a:ext uri="{FF2B5EF4-FFF2-40B4-BE49-F238E27FC236}">
                  <a16:creationId xmlns:a16="http://schemas.microsoft.com/office/drawing/2014/main" id="{A611C141-5F60-6845-8C83-C091C7E0D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9" name="Rectangle 516">
              <a:extLst>
                <a:ext uri="{FF2B5EF4-FFF2-40B4-BE49-F238E27FC236}">
                  <a16:creationId xmlns:a16="http://schemas.microsoft.com/office/drawing/2014/main" id="{5E56C087-08D4-0841-ABF4-9663490A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0" name="Rectangle 517">
              <a:extLst>
                <a:ext uri="{FF2B5EF4-FFF2-40B4-BE49-F238E27FC236}">
                  <a16:creationId xmlns:a16="http://schemas.microsoft.com/office/drawing/2014/main" id="{FC7EBE1F-237E-8348-B9A0-17B0BEED3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1" name="Rectangle 518">
              <a:extLst>
                <a:ext uri="{FF2B5EF4-FFF2-40B4-BE49-F238E27FC236}">
                  <a16:creationId xmlns:a16="http://schemas.microsoft.com/office/drawing/2014/main" id="{01897851-1A2E-314A-B74C-EAEF9F5D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2" name="Rectangle 519">
              <a:extLst>
                <a:ext uri="{FF2B5EF4-FFF2-40B4-BE49-F238E27FC236}">
                  <a16:creationId xmlns:a16="http://schemas.microsoft.com/office/drawing/2014/main" id="{8B99C705-52E1-874B-873D-6F671AF6B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3" name="Rectangle 520">
              <a:extLst>
                <a:ext uri="{FF2B5EF4-FFF2-40B4-BE49-F238E27FC236}">
                  <a16:creationId xmlns:a16="http://schemas.microsoft.com/office/drawing/2014/main" id="{169601A5-AC22-BE43-8E08-B6723D8F2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4" name="Oval 521">
              <a:extLst>
                <a:ext uri="{FF2B5EF4-FFF2-40B4-BE49-F238E27FC236}">
                  <a16:creationId xmlns:a16="http://schemas.microsoft.com/office/drawing/2014/main" id="{91D3BF2C-7379-5D41-B08C-F58A94BAD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5" name="Oval 522">
              <a:extLst>
                <a:ext uri="{FF2B5EF4-FFF2-40B4-BE49-F238E27FC236}">
                  <a16:creationId xmlns:a16="http://schemas.microsoft.com/office/drawing/2014/main" id="{AA3B362C-D456-9940-844B-B32237E76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6" name="Freeform 523">
              <a:extLst>
                <a:ext uri="{FF2B5EF4-FFF2-40B4-BE49-F238E27FC236}">
                  <a16:creationId xmlns:a16="http://schemas.microsoft.com/office/drawing/2014/main" id="{53A0D648-1283-174E-83C7-0AD1B0D4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7" name="Freeform 524">
              <a:extLst>
                <a:ext uri="{FF2B5EF4-FFF2-40B4-BE49-F238E27FC236}">
                  <a16:creationId xmlns:a16="http://schemas.microsoft.com/office/drawing/2014/main" id="{F2EB206D-CF24-B349-B1FF-C7BDBB99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8" name="Rectangle 525">
              <a:extLst>
                <a:ext uri="{FF2B5EF4-FFF2-40B4-BE49-F238E27FC236}">
                  <a16:creationId xmlns:a16="http://schemas.microsoft.com/office/drawing/2014/main" id="{1923E73F-EF29-7B4E-B135-0706335F9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9" name="Rectangle 526">
              <a:extLst>
                <a:ext uri="{FF2B5EF4-FFF2-40B4-BE49-F238E27FC236}">
                  <a16:creationId xmlns:a16="http://schemas.microsoft.com/office/drawing/2014/main" id="{DDC7A4D4-6B1F-5049-9A44-4AEAF596C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0" name="Rectangle 527">
              <a:extLst>
                <a:ext uri="{FF2B5EF4-FFF2-40B4-BE49-F238E27FC236}">
                  <a16:creationId xmlns:a16="http://schemas.microsoft.com/office/drawing/2014/main" id="{A7E0E740-C159-D645-AA1B-9933A69AE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1" name="Rectangle 528">
              <a:extLst>
                <a:ext uri="{FF2B5EF4-FFF2-40B4-BE49-F238E27FC236}">
                  <a16:creationId xmlns:a16="http://schemas.microsoft.com/office/drawing/2014/main" id="{7B39F763-5EA1-E743-A4EA-FF2664D00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2" name="Rectangle 529">
              <a:extLst>
                <a:ext uri="{FF2B5EF4-FFF2-40B4-BE49-F238E27FC236}">
                  <a16:creationId xmlns:a16="http://schemas.microsoft.com/office/drawing/2014/main" id="{EBE0439A-8AC0-1F47-96C6-E5884A38B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3" name="Rectangle 530">
              <a:extLst>
                <a:ext uri="{FF2B5EF4-FFF2-40B4-BE49-F238E27FC236}">
                  <a16:creationId xmlns:a16="http://schemas.microsoft.com/office/drawing/2014/main" id="{0589C2BC-FBD4-084E-95F9-2E4945E44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4" name="Oval 531">
              <a:extLst>
                <a:ext uri="{FF2B5EF4-FFF2-40B4-BE49-F238E27FC236}">
                  <a16:creationId xmlns:a16="http://schemas.microsoft.com/office/drawing/2014/main" id="{EBE8CD47-1AB7-2E4C-8941-217CD7DC7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5" name="Oval 532">
              <a:extLst>
                <a:ext uri="{FF2B5EF4-FFF2-40B4-BE49-F238E27FC236}">
                  <a16:creationId xmlns:a16="http://schemas.microsoft.com/office/drawing/2014/main" id="{7D452D59-969F-D444-BC54-39AD007C3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6" name="Freeform 533">
              <a:extLst>
                <a:ext uri="{FF2B5EF4-FFF2-40B4-BE49-F238E27FC236}">
                  <a16:creationId xmlns:a16="http://schemas.microsoft.com/office/drawing/2014/main" id="{5E80C506-DB89-1E4C-A973-720450A8A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7" name="Freeform 534">
              <a:extLst>
                <a:ext uri="{FF2B5EF4-FFF2-40B4-BE49-F238E27FC236}">
                  <a16:creationId xmlns:a16="http://schemas.microsoft.com/office/drawing/2014/main" id="{37F9497E-D201-C543-8914-FC0BC283B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8" name="Freeform 535">
              <a:extLst>
                <a:ext uri="{FF2B5EF4-FFF2-40B4-BE49-F238E27FC236}">
                  <a16:creationId xmlns:a16="http://schemas.microsoft.com/office/drawing/2014/main" id="{8B6A865F-09DB-C041-B1B3-428DF1855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9" name="Rectangle 536">
              <a:extLst>
                <a:ext uri="{FF2B5EF4-FFF2-40B4-BE49-F238E27FC236}">
                  <a16:creationId xmlns:a16="http://schemas.microsoft.com/office/drawing/2014/main" id="{922287C0-8DF3-6846-96A9-0A00A60AE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0" name="Rectangle 537">
              <a:extLst>
                <a:ext uri="{FF2B5EF4-FFF2-40B4-BE49-F238E27FC236}">
                  <a16:creationId xmlns:a16="http://schemas.microsoft.com/office/drawing/2014/main" id="{292B98C8-D13E-D243-BB78-B43486AF8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1" name="Rectangle 538">
              <a:extLst>
                <a:ext uri="{FF2B5EF4-FFF2-40B4-BE49-F238E27FC236}">
                  <a16:creationId xmlns:a16="http://schemas.microsoft.com/office/drawing/2014/main" id="{DC16FABA-BAE4-3A4E-8F7E-1D495294F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2" name="Rectangle 539">
              <a:extLst>
                <a:ext uri="{FF2B5EF4-FFF2-40B4-BE49-F238E27FC236}">
                  <a16:creationId xmlns:a16="http://schemas.microsoft.com/office/drawing/2014/main" id="{898847A6-BBE6-F145-BD10-3650C35B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3" name="Rectangle 540">
              <a:extLst>
                <a:ext uri="{FF2B5EF4-FFF2-40B4-BE49-F238E27FC236}">
                  <a16:creationId xmlns:a16="http://schemas.microsoft.com/office/drawing/2014/main" id="{D147BB5D-AD51-6845-8F6F-6D6BDC1B9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4" name="Rectangle 541">
              <a:extLst>
                <a:ext uri="{FF2B5EF4-FFF2-40B4-BE49-F238E27FC236}">
                  <a16:creationId xmlns:a16="http://schemas.microsoft.com/office/drawing/2014/main" id="{6F43F37C-D97E-0249-9CF7-EA095C88D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5" name="Oval 542">
              <a:extLst>
                <a:ext uri="{FF2B5EF4-FFF2-40B4-BE49-F238E27FC236}">
                  <a16:creationId xmlns:a16="http://schemas.microsoft.com/office/drawing/2014/main" id="{A4BC1811-6CA5-A448-9E93-690155769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6" name="Oval 543">
              <a:extLst>
                <a:ext uri="{FF2B5EF4-FFF2-40B4-BE49-F238E27FC236}">
                  <a16:creationId xmlns:a16="http://schemas.microsoft.com/office/drawing/2014/main" id="{A076FCBE-8F3B-7B47-977B-F0F3794F3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7" name="Freeform 544">
              <a:extLst>
                <a:ext uri="{FF2B5EF4-FFF2-40B4-BE49-F238E27FC236}">
                  <a16:creationId xmlns:a16="http://schemas.microsoft.com/office/drawing/2014/main" id="{24AF9622-714B-3B46-9411-7B49B0EC3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8" name="Freeform 545">
              <a:extLst>
                <a:ext uri="{FF2B5EF4-FFF2-40B4-BE49-F238E27FC236}">
                  <a16:creationId xmlns:a16="http://schemas.microsoft.com/office/drawing/2014/main" id="{2604C983-3707-CB44-BC38-4C93C69B2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9" name="Rectangle 546">
              <a:extLst>
                <a:ext uri="{FF2B5EF4-FFF2-40B4-BE49-F238E27FC236}">
                  <a16:creationId xmlns:a16="http://schemas.microsoft.com/office/drawing/2014/main" id="{5812D332-B3C7-B640-976B-5B2E2500F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0" name="Rectangle 547">
              <a:extLst>
                <a:ext uri="{FF2B5EF4-FFF2-40B4-BE49-F238E27FC236}">
                  <a16:creationId xmlns:a16="http://schemas.microsoft.com/office/drawing/2014/main" id="{D3194D73-D720-8741-B95F-DA5CB8F2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1" name="Rectangle 548">
              <a:extLst>
                <a:ext uri="{FF2B5EF4-FFF2-40B4-BE49-F238E27FC236}">
                  <a16:creationId xmlns:a16="http://schemas.microsoft.com/office/drawing/2014/main" id="{4E398D0E-1636-3844-A456-89DEF923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2" name="Rectangle 549">
              <a:extLst>
                <a:ext uri="{FF2B5EF4-FFF2-40B4-BE49-F238E27FC236}">
                  <a16:creationId xmlns:a16="http://schemas.microsoft.com/office/drawing/2014/main" id="{1E15D715-78BE-A445-B80F-ABB266C04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3" name="Rectangle 550">
              <a:extLst>
                <a:ext uri="{FF2B5EF4-FFF2-40B4-BE49-F238E27FC236}">
                  <a16:creationId xmlns:a16="http://schemas.microsoft.com/office/drawing/2014/main" id="{5365E1A9-43E6-D745-A3A3-71AC694C5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4" name="Rectangle 551">
              <a:extLst>
                <a:ext uri="{FF2B5EF4-FFF2-40B4-BE49-F238E27FC236}">
                  <a16:creationId xmlns:a16="http://schemas.microsoft.com/office/drawing/2014/main" id="{E98E054E-E6C0-5647-A65E-6A3FE64D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5" name="Oval 552">
              <a:extLst>
                <a:ext uri="{FF2B5EF4-FFF2-40B4-BE49-F238E27FC236}">
                  <a16:creationId xmlns:a16="http://schemas.microsoft.com/office/drawing/2014/main" id="{1CCE4B90-CDF4-1549-B2D2-A3A4FDC2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6" name="Oval 553">
              <a:extLst>
                <a:ext uri="{FF2B5EF4-FFF2-40B4-BE49-F238E27FC236}">
                  <a16:creationId xmlns:a16="http://schemas.microsoft.com/office/drawing/2014/main" id="{C6567CDB-D5B0-5A43-B247-8D83434B2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7" name="Freeform 554">
              <a:extLst>
                <a:ext uri="{FF2B5EF4-FFF2-40B4-BE49-F238E27FC236}">
                  <a16:creationId xmlns:a16="http://schemas.microsoft.com/office/drawing/2014/main" id="{41310A2C-C9C4-954C-BB7B-BDACB4AB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8" name="Freeform 555">
              <a:extLst>
                <a:ext uri="{FF2B5EF4-FFF2-40B4-BE49-F238E27FC236}">
                  <a16:creationId xmlns:a16="http://schemas.microsoft.com/office/drawing/2014/main" id="{C6E56294-8E9F-2148-9A73-2B7BDE74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9" name="Rectangle 556">
              <a:extLst>
                <a:ext uri="{FF2B5EF4-FFF2-40B4-BE49-F238E27FC236}">
                  <a16:creationId xmlns:a16="http://schemas.microsoft.com/office/drawing/2014/main" id="{CC9E5D2C-F881-B342-9197-DC3422409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0" name="Rectangle 557">
              <a:extLst>
                <a:ext uri="{FF2B5EF4-FFF2-40B4-BE49-F238E27FC236}">
                  <a16:creationId xmlns:a16="http://schemas.microsoft.com/office/drawing/2014/main" id="{1F95A939-8AD6-9A4F-BAEE-541E3F4DB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1" name="Rectangle 558">
              <a:extLst>
                <a:ext uri="{FF2B5EF4-FFF2-40B4-BE49-F238E27FC236}">
                  <a16:creationId xmlns:a16="http://schemas.microsoft.com/office/drawing/2014/main" id="{E9C1DC96-4578-254F-8209-94D1EC94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2" name="Rectangle 559">
              <a:extLst>
                <a:ext uri="{FF2B5EF4-FFF2-40B4-BE49-F238E27FC236}">
                  <a16:creationId xmlns:a16="http://schemas.microsoft.com/office/drawing/2014/main" id="{B7BC808A-EFFC-D34C-A6B2-07018335B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3" name="Rectangle 560">
              <a:extLst>
                <a:ext uri="{FF2B5EF4-FFF2-40B4-BE49-F238E27FC236}">
                  <a16:creationId xmlns:a16="http://schemas.microsoft.com/office/drawing/2014/main" id="{1F3D6C60-29F2-7946-A270-EB3B073E4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4" name="Rectangle 561">
              <a:extLst>
                <a:ext uri="{FF2B5EF4-FFF2-40B4-BE49-F238E27FC236}">
                  <a16:creationId xmlns:a16="http://schemas.microsoft.com/office/drawing/2014/main" id="{2BAF6805-D483-AD41-A653-C097BCFF5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5" name="Oval 562">
              <a:extLst>
                <a:ext uri="{FF2B5EF4-FFF2-40B4-BE49-F238E27FC236}">
                  <a16:creationId xmlns:a16="http://schemas.microsoft.com/office/drawing/2014/main" id="{6C63E814-CA88-ED4C-A3FF-A7F0A3138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6" name="Oval 563">
              <a:extLst>
                <a:ext uri="{FF2B5EF4-FFF2-40B4-BE49-F238E27FC236}">
                  <a16:creationId xmlns:a16="http://schemas.microsoft.com/office/drawing/2014/main" id="{9982D2F7-462B-A641-96DA-822131BD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7" name="Freeform 564">
              <a:extLst>
                <a:ext uri="{FF2B5EF4-FFF2-40B4-BE49-F238E27FC236}">
                  <a16:creationId xmlns:a16="http://schemas.microsoft.com/office/drawing/2014/main" id="{D83508E1-A967-3740-9814-41C1CE102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8" name="Freeform 565">
              <a:extLst>
                <a:ext uri="{FF2B5EF4-FFF2-40B4-BE49-F238E27FC236}">
                  <a16:creationId xmlns:a16="http://schemas.microsoft.com/office/drawing/2014/main" id="{2435426E-0C49-E54E-AA5C-8545B16B2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9" name="Rectangle 566">
              <a:extLst>
                <a:ext uri="{FF2B5EF4-FFF2-40B4-BE49-F238E27FC236}">
                  <a16:creationId xmlns:a16="http://schemas.microsoft.com/office/drawing/2014/main" id="{07E3D331-5267-894B-82EA-EC9B1F4C0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0" name="Rectangle 567">
              <a:extLst>
                <a:ext uri="{FF2B5EF4-FFF2-40B4-BE49-F238E27FC236}">
                  <a16:creationId xmlns:a16="http://schemas.microsoft.com/office/drawing/2014/main" id="{923CFAC0-70EE-9E4E-A32F-12777A7FF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1" name="Rectangle 568">
              <a:extLst>
                <a:ext uri="{FF2B5EF4-FFF2-40B4-BE49-F238E27FC236}">
                  <a16:creationId xmlns:a16="http://schemas.microsoft.com/office/drawing/2014/main" id="{EA5C1D2D-758E-1342-8DA7-94DA129CA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2" name="Rectangle 569">
              <a:extLst>
                <a:ext uri="{FF2B5EF4-FFF2-40B4-BE49-F238E27FC236}">
                  <a16:creationId xmlns:a16="http://schemas.microsoft.com/office/drawing/2014/main" id="{C6179E79-D8A0-9541-93CB-6FF529A9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3" name="Rectangle 570">
              <a:extLst>
                <a:ext uri="{FF2B5EF4-FFF2-40B4-BE49-F238E27FC236}">
                  <a16:creationId xmlns:a16="http://schemas.microsoft.com/office/drawing/2014/main" id="{5709C9CB-DAD3-FF40-8BB1-18BD0E8F7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4" name="Rectangle 571">
              <a:extLst>
                <a:ext uri="{FF2B5EF4-FFF2-40B4-BE49-F238E27FC236}">
                  <a16:creationId xmlns:a16="http://schemas.microsoft.com/office/drawing/2014/main" id="{1488B04B-8511-494A-AEBF-4A84B79FB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5" name="Oval 572">
              <a:extLst>
                <a:ext uri="{FF2B5EF4-FFF2-40B4-BE49-F238E27FC236}">
                  <a16:creationId xmlns:a16="http://schemas.microsoft.com/office/drawing/2014/main" id="{BC6066B6-E317-4F4B-99AE-4CD78271A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6" name="Oval 573">
              <a:extLst>
                <a:ext uri="{FF2B5EF4-FFF2-40B4-BE49-F238E27FC236}">
                  <a16:creationId xmlns:a16="http://schemas.microsoft.com/office/drawing/2014/main" id="{1B4C5182-E1F4-594B-9F0F-126C74967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7" name="Freeform 574">
              <a:extLst>
                <a:ext uri="{FF2B5EF4-FFF2-40B4-BE49-F238E27FC236}">
                  <a16:creationId xmlns:a16="http://schemas.microsoft.com/office/drawing/2014/main" id="{58040E39-83F6-A346-A4D5-DD25807F4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8" name="Freeform 575">
              <a:extLst>
                <a:ext uri="{FF2B5EF4-FFF2-40B4-BE49-F238E27FC236}">
                  <a16:creationId xmlns:a16="http://schemas.microsoft.com/office/drawing/2014/main" id="{D60B25EF-A867-414D-A722-B68C2A0B3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9" name="Rectangle 576">
              <a:extLst>
                <a:ext uri="{FF2B5EF4-FFF2-40B4-BE49-F238E27FC236}">
                  <a16:creationId xmlns:a16="http://schemas.microsoft.com/office/drawing/2014/main" id="{97C80AC9-B248-444F-ACF6-BF33E9169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0" name="Rectangle 577">
              <a:extLst>
                <a:ext uri="{FF2B5EF4-FFF2-40B4-BE49-F238E27FC236}">
                  <a16:creationId xmlns:a16="http://schemas.microsoft.com/office/drawing/2014/main" id="{76E6FFDE-CB27-9249-832B-23044A5C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1" name="Rectangle 578">
              <a:extLst>
                <a:ext uri="{FF2B5EF4-FFF2-40B4-BE49-F238E27FC236}">
                  <a16:creationId xmlns:a16="http://schemas.microsoft.com/office/drawing/2014/main" id="{6D70A880-4834-6A4E-80C4-5BE33A8F9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2" name="Rectangle 579">
              <a:extLst>
                <a:ext uri="{FF2B5EF4-FFF2-40B4-BE49-F238E27FC236}">
                  <a16:creationId xmlns:a16="http://schemas.microsoft.com/office/drawing/2014/main" id="{A8F05C96-76C9-2E4C-B4C4-5DD0EFD1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3" name="Rectangle 580">
              <a:extLst>
                <a:ext uri="{FF2B5EF4-FFF2-40B4-BE49-F238E27FC236}">
                  <a16:creationId xmlns:a16="http://schemas.microsoft.com/office/drawing/2014/main" id="{4647F793-2842-E24F-9DB0-B735E4E92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4" name="Rectangle 581">
              <a:extLst>
                <a:ext uri="{FF2B5EF4-FFF2-40B4-BE49-F238E27FC236}">
                  <a16:creationId xmlns:a16="http://schemas.microsoft.com/office/drawing/2014/main" id="{175356E6-9A8A-E64D-9277-434749912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5" name="Oval 582">
              <a:extLst>
                <a:ext uri="{FF2B5EF4-FFF2-40B4-BE49-F238E27FC236}">
                  <a16:creationId xmlns:a16="http://schemas.microsoft.com/office/drawing/2014/main" id="{222F1596-2A18-724C-B71C-B0AD12E6C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6" name="Oval 583">
              <a:extLst>
                <a:ext uri="{FF2B5EF4-FFF2-40B4-BE49-F238E27FC236}">
                  <a16:creationId xmlns:a16="http://schemas.microsoft.com/office/drawing/2014/main" id="{5015478F-738C-B742-B292-2A1C6CFB0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7" name="Freeform 584">
              <a:extLst>
                <a:ext uri="{FF2B5EF4-FFF2-40B4-BE49-F238E27FC236}">
                  <a16:creationId xmlns:a16="http://schemas.microsoft.com/office/drawing/2014/main" id="{3937AEB9-CDDC-8046-9BB8-E947C6F14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9E3B517-F59E-034D-A53C-2FF65F670C06}"/>
              </a:ext>
            </a:extLst>
          </p:cNvPr>
          <p:cNvGrpSpPr/>
          <p:nvPr/>
        </p:nvGrpSpPr>
        <p:grpSpPr>
          <a:xfrm>
            <a:off x="738434" y="4213508"/>
            <a:ext cx="765579" cy="2040076"/>
            <a:chOff x="18710276" y="4357688"/>
            <a:chExt cx="1931988" cy="5148262"/>
          </a:xfrm>
        </p:grpSpPr>
        <p:sp>
          <p:nvSpPr>
            <p:cNvPr id="68" name="Freeform 440">
              <a:extLst>
                <a:ext uri="{FF2B5EF4-FFF2-40B4-BE49-F238E27FC236}">
                  <a16:creationId xmlns:a16="http://schemas.microsoft.com/office/drawing/2014/main" id="{D2995C86-62AA-9643-8E24-AE854F4B6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441">
              <a:extLst>
                <a:ext uri="{FF2B5EF4-FFF2-40B4-BE49-F238E27FC236}">
                  <a16:creationId xmlns:a16="http://schemas.microsoft.com/office/drawing/2014/main" id="{5FB339B0-07F1-5648-BB14-707DA5CB9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442">
              <a:extLst>
                <a:ext uri="{FF2B5EF4-FFF2-40B4-BE49-F238E27FC236}">
                  <a16:creationId xmlns:a16="http://schemas.microsoft.com/office/drawing/2014/main" id="{94BBA3F2-CB55-6D43-9827-BFB3AFFD3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443">
              <a:extLst>
                <a:ext uri="{FF2B5EF4-FFF2-40B4-BE49-F238E27FC236}">
                  <a16:creationId xmlns:a16="http://schemas.microsoft.com/office/drawing/2014/main" id="{B0F9421B-EAC6-6E46-85B4-23E7CE07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444">
              <a:extLst>
                <a:ext uri="{FF2B5EF4-FFF2-40B4-BE49-F238E27FC236}">
                  <a16:creationId xmlns:a16="http://schemas.microsoft.com/office/drawing/2014/main" id="{5ACEBE7E-E079-C744-9CAE-4FCBB69CD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445">
              <a:extLst>
                <a:ext uri="{FF2B5EF4-FFF2-40B4-BE49-F238E27FC236}">
                  <a16:creationId xmlns:a16="http://schemas.microsoft.com/office/drawing/2014/main" id="{39857B5A-5AA3-E047-A8F9-00246C386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446">
              <a:extLst>
                <a:ext uri="{FF2B5EF4-FFF2-40B4-BE49-F238E27FC236}">
                  <a16:creationId xmlns:a16="http://schemas.microsoft.com/office/drawing/2014/main" id="{BF4E57FA-DC4A-F74B-9298-95FB1DA09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447">
              <a:extLst>
                <a:ext uri="{FF2B5EF4-FFF2-40B4-BE49-F238E27FC236}">
                  <a16:creationId xmlns:a16="http://schemas.microsoft.com/office/drawing/2014/main" id="{93A7D0C6-F71A-E64C-B6F3-12A17A635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Rectangle 448">
              <a:extLst>
                <a:ext uri="{FF2B5EF4-FFF2-40B4-BE49-F238E27FC236}">
                  <a16:creationId xmlns:a16="http://schemas.microsoft.com/office/drawing/2014/main" id="{797E2A42-7D5E-9B4A-B6E2-0723055D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449">
              <a:extLst>
                <a:ext uri="{FF2B5EF4-FFF2-40B4-BE49-F238E27FC236}">
                  <a16:creationId xmlns:a16="http://schemas.microsoft.com/office/drawing/2014/main" id="{E52130E3-DC78-A248-8F20-374734EB1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450">
              <a:extLst>
                <a:ext uri="{FF2B5EF4-FFF2-40B4-BE49-F238E27FC236}">
                  <a16:creationId xmlns:a16="http://schemas.microsoft.com/office/drawing/2014/main" id="{A59F9028-A725-064D-914B-806FF3533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451">
              <a:extLst>
                <a:ext uri="{FF2B5EF4-FFF2-40B4-BE49-F238E27FC236}">
                  <a16:creationId xmlns:a16="http://schemas.microsoft.com/office/drawing/2014/main" id="{9C5A3845-6E52-CD47-B4DA-9C329CC23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452">
              <a:extLst>
                <a:ext uri="{FF2B5EF4-FFF2-40B4-BE49-F238E27FC236}">
                  <a16:creationId xmlns:a16="http://schemas.microsoft.com/office/drawing/2014/main" id="{0EA23964-1C96-DD4E-ACA0-ED8F4E81C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 453">
              <a:extLst>
                <a:ext uri="{FF2B5EF4-FFF2-40B4-BE49-F238E27FC236}">
                  <a16:creationId xmlns:a16="http://schemas.microsoft.com/office/drawing/2014/main" id="{D8F76AF2-5433-2B49-BA07-370E84886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 454">
              <a:extLst>
                <a:ext uri="{FF2B5EF4-FFF2-40B4-BE49-F238E27FC236}">
                  <a16:creationId xmlns:a16="http://schemas.microsoft.com/office/drawing/2014/main" id="{EEEE2228-FEE0-8E4D-8450-E7034FB8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455">
              <a:extLst>
                <a:ext uri="{FF2B5EF4-FFF2-40B4-BE49-F238E27FC236}">
                  <a16:creationId xmlns:a16="http://schemas.microsoft.com/office/drawing/2014/main" id="{8E515801-33C8-9A43-B89C-DAA939DD6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Rectangle 456">
              <a:extLst>
                <a:ext uri="{FF2B5EF4-FFF2-40B4-BE49-F238E27FC236}">
                  <a16:creationId xmlns:a16="http://schemas.microsoft.com/office/drawing/2014/main" id="{B8EEF67E-6087-5D4B-9285-07AFA4E52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457">
              <a:extLst>
                <a:ext uri="{FF2B5EF4-FFF2-40B4-BE49-F238E27FC236}">
                  <a16:creationId xmlns:a16="http://schemas.microsoft.com/office/drawing/2014/main" id="{9D8FB8FD-BC90-4640-95BA-97BE375B3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Rectangle 458">
              <a:extLst>
                <a:ext uri="{FF2B5EF4-FFF2-40B4-BE49-F238E27FC236}">
                  <a16:creationId xmlns:a16="http://schemas.microsoft.com/office/drawing/2014/main" id="{ED6F7F77-5626-8847-A9A1-EE359E63B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ectangle 459">
              <a:extLst>
                <a:ext uri="{FF2B5EF4-FFF2-40B4-BE49-F238E27FC236}">
                  <a16:creationId xmlns:a16="http://schemas.microsoft.com/office/drawing/2014/main" id="{3F489402-BBE9-FD42-9F5F-33FED5075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460">
              <a:extLst>
                <a:ext uri="{FF2B5EF4-FFF2-40B4-BE49-F238E27FC236}">
                  <a16:creationId xmlns:a16="http://schemas.microsoft.com/office/drawing/2014/main" id="{4AC52680-E833-AB41-9210-182E3D23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461">
              <a:extLst>
                <a:ext uri="{FF2B5EF4-FFF2-40B4-BE49-F238E27FC236}">
                  <a16:creationId xmlns:a16="http://schemas.microsoft.com/office/drawing/2014/main" id="{C799C889-E595-B548-9F34-A37D76955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462">
              <a:extLst>
                <a:ext uri="{FF2B5EF4-FFF2-40B4-BE49-F238E27FC236}">
                  <a16:creationId xmlns:a16="http://schemas.microsoft.com/office/drawing/2014/main" id="{07263B70-F584-0041-8A0E-23D131818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463">
              <a:extLst>
                <a:ext uri="{FF2B5EF4-FFF2-40B4-BE49-F238E27FC236}">
                  <a16:creationId xmlns:a16="http://schemas.microsoft.com/office/drawing/2014/main" id="{0D2B8318-C91F-D140-AD61-F16C726FE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464">
              <a:extLst>
                <a:ext uri="{FF2B5EF4-FFF2-40B4-BE49-F238E27FC236}">
                  <a16:creationId xmlns:a16="http://schemas.microsoft.com/office/drawing/2014/main" id="{2B5A8BCE-1B3D-1045-8F37-42CCC3955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465">
              <a:extLst>
                <a:ext uri="{FF2B5EF4-FFF2-40B4-BE49-F238E27FC236}">
                  <a16:creationId xmlns:a16="http://schemas.microsoft.com/office/drawing/2014/main" id="{39197FCB-11FC-0D4D-9BF3-7BACB9A33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466">
              <a:extLst>
                <a:ext uri="{FF2B5EF4-FFF2-40B4-BE49-F238E27FC236}">
                  <a16:creationId xmlns:a16="http://schemas.microsoft.com/office/drawing/2014/main" id="{D6E6767C-1437-624D-A8BD-51811CC1B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467">
              <a:extLst>
                <a:ext uri="{FF2B5EF4-FFF2-40B4-BE49-F238E27FC236}">
                  <a16:creationId xmlns:a16="http://schemas.microsoft.com/office/drawing/2014/main" id="{D6220667-D58B-D842-BEE2-173B8F6C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468">
              <a:extLst>
                <a:ext uri="{FF2B5EF4-FFF2-40B4-BE49-F238E27FC236}">
                  <a16:creationId xmlns:a16="http://schemas.microsoft.com/office/drawing/2014/main" id="{5D008BC8-5809-AE42-8873-30C078D48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469">
              <a:extLst>
                <a:ext uri="{FF2B5EF4-FFF2-40B4-BE49-F238E27FC236}">
                  <a16:creationId xmlns:a16="http://schemas.microsoft.com/office/drawing/2014/main" id="{93147879-F5BF-3047-8E46-5E048B37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470">
              <a:extLst>
                <a:ext uri="{FF2B5EF4-FFF2-40B4-BE49-F238E27FC236}">
                  <a16:creationId xmlns:a16="http://schemas.microsoft.com/office/drawing/2014/main" id="{9AD9A76B-FB7A-1047-AA20-7EA162774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471">
              <a:extLst>
                <a:ext uri="{FF2B5EF4-FFF2-40B4-BE49-F238E27FC236}">
                  <a16:creationId xmlns:a16="http://schemas.microsoft.com/office/drawing/2014/main" id="{AD465367-CE7F-3D4E-92B8-6335A9E9A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472">
              <a:extLst>
                <a:ext uri="{FF2B5EF4-FFF2-40B4-BE49-F238E27FC236}">
                  <a16:creationId xmlns:a16="http://schemas.microsoft.com/office/drawing/2014/main" id="{83AA8C59-B581-A541-A490-F0847D3C8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473">
              <a:extLst>
                <a:ext uri="{FF2B5EF4-FFF2-40B4-BE49-F238E27FC236}">
                  <a16:creationId xmlns:a16="http://schemas.microsoft.com/office/drawing/2014/main" id="{942F143B-29F1-2F42-937E-72B41F7F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474">
              <a:extLst>
                <a:ext uri="{FF2B5EF4-FFF2-40B4-BE49-F238E27FC236}">
                  <a16:creationId xmlns:a16="http://schemas.microsoft.com/office/drawing/2014/main" id="{4AC08677-DC01-AC4C-8530-C6A57387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Rectangle 475">
              <a:extLst>
                <a:ext uri="{FF2B5EF4-FFF2-40B4-BE49-F238E27FC236}">
                  <a16:creationId xmlns:a16="http://schemas.microsoft.com/office/drawing/2014/main" id="{5C31B5E8-16CB-2F49-8B51-9F9F25273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476">
              <a:extLst>
                <a:ext uri="{FF2B5EF4-FFF2-40B4-BE49-F238E27FC236}">
                  <a16:creationId xmlns:a16="http://schemas.microsoft.com/office/drawing/2014/main" id="{65607051-9B75-C64B-B895-8BCEAF057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477">
              <a:extLst>
                <a:ext uri="{FF2B5EF4-FFF2-40B4-BE49-F238E27FC236}">
                  <a16:creationId xmlns:a16="http://schemas.microsoft.com/office/drawing/2014/main" id="{A40BF051-2195-4B40-A32F-7B9B765C3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478">
              <a:extLst>
                <a:ext uri="{FF2B5EF4-FFF2-40B4-BE49-F238E27FC236}">
                  <a16:creationId xmlns:a16="http://schemas.microsoft.com/office/drawing/2014/main" id="{CDCFCA08-C52E-C948-A33F-F990B56CD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479">
              <a:extLst>
                <a:ext uri="{FF2B5EF4-FFF2-40B4-BE49-F238E27FC236}">
                  <a16:creationId xmlns:a16="http://schemas.microsoft.com/office/drawing/2014/main" id="{EF51ABBA-1EB3-8246-916C-68A925AE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480">
              <a:extLst>
                <a:ext uri="{FF2B5EF4-FFF2-40B4-BE49-F238E27FC236}">
                  <a16:creationId xmlns:a16="http://schemas.microsoft.com/office/drawing/2014/main" id="{24D501FC-E554-4C4E-A5D5-1E6567B25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481">
              <a:extLst>
                <a:ext uri="{FF2B5EF4-FFF2-40B4-BE49-F238E27FC236}">
                  <a16:creationId xmlns:a16="http://schemas.microsoft.com/office/drawing/2014/main" id="{7C932FB6-54D4-8D4F-A844-E626F209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482">
              <a:extLst>
                <a:ext uri="{FF2B5EF4-FFF2-40B4-BE49-F238E27FC236}">
                  <a16:creationId xmlns:a16="http://schemas.microsoft.com/office/drawing/2014/main" id="{F5040682-496F-BF4E-B805-0C7445EC2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483">
              <a:extLst>
                <a:ext uri="{FF2B5EF4-FFF2-40B4-BE49-F238E27FC236}">
                  <a16:creationId xmlns:a16="http://schemas.microsoft.com/office/drawing/2014/main" id="{F9B0FE0B-4F97-3343-9628-0D2EF80C6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484">
              <a:extLst>
                <a:ext uri="{FF2B5EF4-FFF2-40B4-BE49-F238E27FC236}">
                  <a16:creationId xmlns:a16="http://schemas.microsoft.com/office/drawing/2014/main" id="{CFF7DCAF-2E6B-AA44-BAFE-DCFDFAFBA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485">
              <a:extLst>
                <a:ext uri="{FF2B5EF4-FFF2-40B4-BE49-F238E27FC236}">
                  <a16:creationId xmlns:a16="http://schemas.microsoft.com/office/drawing/2014/main" id="{E68B2FD9-85AE-8A44-B20F-72A0CFFB4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Rectangle 486">
              <a:extLst>
                <a:ext uri="{FF2B5EF4-FFF2-40B4-BE49-F238E27FC236}">
                  <a16:creationId xmlns:a16="http://schemas.microsoft.com/office/drawing/2014/main" id="{5F305451-4104-4F4D-90AB-9C10BF0A4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Rectangle 487">
              <a:extLst>
                <a:ext uri="{FF2B5EF4-FFF2-40B4-BE49-F238E27FC236}">
                  <a16:creationId xmlns:a16="http://schemas.microsoft.com/office/drawing/2014/main" id="{7185135E-8AD8-B74D-B1C1-DE371C0A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Rectangle 488">
              <a:extLst>
                <a:ext uri="{FF2B5EF4-FFF2-40B4-BE49-F238E27FC236}">
                  <a16:creationId xmlns:a16="http://schemas.microsoft.com/office/drawing/2014/main" id="{2F64593D-34BC-CE46-894D-7998A16BB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Rectangle 489">
              <a:extLst>
                <a:ext uri="{FF2B5EF4-FFF2-40B4-BE49-F238E27FC236}">
                  <a16:creationId xmlns:a16="http://schemas.microsoft.com/office/drawing/2014/main" id="{AB2FFA89-3167-8E40-ACD2-07D5F5BF4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Rectangle 490">
              <a:extLst>
                <a:ext uri="{FF2B5EF4-FFF2-40B4-BE49-F238E27FC236}">
                  <a16:creationId xmlns:a16="http://schemas.microsoft.com/office/drawing/2014/main" id="{08339052-70F1-0740-A570-CF02511B5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val 491">
              <a:extLst>
                <a:ext uri="{FF2B5EF4-FFF2-40B4-BE49-F238E27FC236}">
                  <a16:creationId xmlns:a16="http://schemas.microsoft.com/office/drawing/2014/main" id="{DB1D6420-F560-FC46-B9B2-3BE7786AB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492">
              <a:extLst>
                <a:ext uri="{FF2B5EF4-FFF2-40B4-BE49-F238E27FC236}">
                  <a16:creationId xmlns:a16="http://schemas.microsoft.com/office/drawing/2014/main" id="{62C20E0E-3BDA-9E49-BED7-BD58A59B6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493">
              <a:extLst>
                <a:ext uri="{FF2B5EF4-FFF2-40B4-BE49-F238E27FC236}">
                  <a16:creationId xmlns:a16="http://schemas.microsoft.com/office/drawing/2014/main" id="{E9CE622B-1E9E-0944-93B9-C5438AC6E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494">
              <a:extLst>
                <a:ext uri="{FF2B5EF4-FFF2-40B4-BE49-F238E27FC236}">
                  <a16:creationId xmlns:a16="http://schemas.microsoft.com/office/drawing/2014/main" id="{6AAFB52F-9D24-E349-A515-AFF31DE19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495">
              <a:extLst>
                <a:ext uri="{FF2B5EF4-FFF2-40B4-BE49-F238E27FC236}">
                  <a16:creationId xmlns:a16="http://schemas.microsoft.com/office/drawing/2014/main" id="{3714D709-2A6E-A949-B829-67C56084B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496">
              <a:extLst>
                <a:ext uri="{FF2B5EF4-FFF2-40B4-BE49-F238E27FC236}">
                  <a16:creationId xmlns:a16="http://schemas.microsoft.com/office/drawing/2014/main" id="{546A1E1B-8289-B34E-A973-65B7C37FB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Rectangle 497">
              <a:extLst>
                <a:ext uri="{FF2B5EF4-FFF2-40B4-BE49-F238E27FC236}">
                  <a16:creationId xmlns:a16="http://schemas.microsoft.com/office/drawing/2014/main" id="{76CDA0B6-9EFF-0F46-BB35-52B433D68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498">
              <a:extLst>
                <a:ext uri="{FF2B5EF4-FFF2-40B4-BE49-F238E27FC236}">
                  <a16:creationId xmlns:a16="http://schemas.microsoft.com/office/drawing/2014/main" id="{AEEECF13-FE52-F847-91A3-311EF744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Rectangle 499">
              <a:extLst>
                <a:ext uri="{FF2B5EF4-FFF2-40B4-BE49-F238E27FC236}">
                  <a16:creationId xmlns:a16="http://schemas.microsoft.com/office/drawing/2014/main" id="{AEFAEC70-7E49-D34B-8A5C-FE335A967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Rectangle 500">
              <a:extLst>
                <a:ext uri="{FF2B5EF4-FFF2-40B4-BE49-F238E27FC236}">
                  <a16:creationId xmlns:a16="http://schemas.microsoft.com/office/drawing/2014/main" id="{AB3036B9-CC42-364A-A484-372FD0CA0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501">
              <a:extLst>
                <a:ext uri="{FF2B5EF4-FFF2-40B4-BE49-F238E27FC236}">
                  <a16:creationId xmlns:a16="http://schemas.microsoft.com/office/drawing/2014/main" id="{42FFF799-C73F-8A40-A782-86ED8FAD1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502">
              <a:extLst>
                <a:ext uri="{FF2B5EF4-FFF2-40B4-BE49-F238E27FC236}">
                  <a16:creationId xmlns:a16="http://schemas.microsoft.com/office/drawing/2014/main" id="{E15AAA43-DA9B-7B47-98B6-2718CD964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503">
              <a:extLst>
                <a:ext uri="{FF2B5EF4-FFF2-40B4-BE49-F238E27FC236}">
                  <a16:creationId xmlns:a16="http://schemas.microsoft.com/office/drawing/2014/main" id="{06485E72-2E2D-4642-9131-563D73027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504">
              <a:extLst>
                <a:ext uri="{FF2B5EF4-FFF2-40B4-BE49-F238E27FC236}">
                  <a16:creationId xmlns:a16="http://schemas.microsoft.com/office/drawing/2014/main" id="{A2109293-224E-2D47-B861-0FC9D7FA7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Rectangle 505">
              <a:extLst>
                <a:ext uri="{FF2B5EF4-FFF2-40B4-BE49-F238E27FC236}">
                  <a16:creationId xmlns:a16="http://schemas.microsoft.com/office/drawing/2014/main" id="{C578600C-7EB8-2B4B-AC31-2701FA519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Rectangle 506">
              <a:extLst>
                <a:ext uri="{FF2B5EF4-FFF2-40B4-BE49-F238E27FC236}">
                  <a16:creationId xmlns:a16="http://schemas.microsoft.com/office/drawing/2014/main" id="{10DF22C0-ABFD-E84A-B621-6C3AFBA41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507">
              <a:extLst>
                <a:ext uri="{FF2B5EF4-FFF2-40B4-BE49-F238E27FC236}">
                  <a16:creationId xmlns:a16="http://schemas.microsoft.com/office/drawing/2014/main" id="{B1BE0A1D-47CB-A745-96E0-D4B2B15FB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ectangle 508">
              <a:extLst>
                <a:ext uri="{FF2B5EF4-FFF2-40B4-BE49-F238E27FC236}">
                  <a16:creationId xmlns:a16="http://schemas.microsoft.com/office/drawing/2014/main" id="{00E544E5-B410-774B-8AD9-ABAE9EDB8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Rectangle 509">
              <a:extLst>
                <a:ext uri="{FF2B5EF4-FFF2-40B4-BE49-F238E27FC236}">
                  <a16:creationId xmlns:a16="http://schemas.microsoft.com/office/drawing/2014/main" id="{CB3D8013-9085-AE4E-B83C-731B9F19F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Rectangle 510">
              <a:extLst>
                <a:ext uri="{FF2B5EF4-FFF2-40B4-BE49-F238E27FC236}">
                  <a16:creationId xmlns:a16="http://schemas.microsoft.com/office/drawing/2014/main" id="{9FDE06DF-6CA1-AC41-9600-946AF2FF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Oval 511">
              <a:extLst>
                <a:ext uri="{FF2B5EF4-FFF2-40B4-BE49-F238E27FC236}">
                  <a16:creationId xmlns:a16="http://schemas.microsoft.com/office/drawing/2014/main" id="{6C9A8CBF-12DB-4D4C-B35B-08F41F4B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Oval 512">
              <a:extLst>
                <a:ext uri="{FF2B5EF4-FFF2-40B4-BE49-F238E27FC236}">
                  <a16:creationId xmlns:a16="http://schemas.microsoft.com/office/drawing/2014/main" id="{F5944EC8-226C-0646-AFCB-3AFAA4061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513">
              <a:extLst>
                <a:ext uri="{FF2B5EF4-FFF2-40B4-BE49-F238E27FC236}">
                  <a16:creationId xmlns:a16="http://schemas.microsoft.com/office/drawing/2014/main" id="{175ED489-E4D5-4644-AE44-4B2F957E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514">
              <a:extLst>
                <a:ext uri="{FF2B5EF4-FFF2-40B4-BE49-F238E27FC236}">
                  <a16:creationId xmlns:a16="http://schemas.microsoft.com/office/drawing/2014/main" id="{E0F34B76-A301-8443-AB50-6A9CB3E7E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Rectangle 515">
              <a:extLst>
                <a:ext uri="{FF2B5EF4-FFF2-40B4-BE49-F238E27FC236}">
                  <a16:creationId xmlns:a16="http://schemas.microsoft.com/office/drawing/2014/main" id="{487F1257-49F6-6846-B18C-0D7C208EB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Rectangle 516">
              <a:extLst>
                <a:ext uri="{FF2B5EF4-FFF2-40B4-BE49-F238E27FC236}">
                  <a16:creationId xmlns:a16="http://schemas.microsoft.com/office/drawing/2014/main" id="{DEF65454-7EAB-CC48-AE85-18633015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Rectangle 517">
              <a:extLst>
                <a:ext uri="{FF2B5EF4-FFF2-40B4-BE49-F238E27FC236}">
                  <a16:creationId xmlns:a16="http://schemas.microsoft.com/office/drawing/2014/main" id="{8DE3F87B-7D1C-A340-8043-DE23F2C8F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Rectangle 518">
              <a:extLst>
                <a:ext uri="{FF2B5EF4-FFF2-40B4-BE49-F238E27FC236}">
                  <a16:creationId xmlns:a16="http://schemas.microsoft.com/office/drawing/2014/main" id="{BD47C6FA-AA04-0D44-9D3F-FDD405EA2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Rectangle 519">
              <a:extLst>
                <a:ext uri="{FF2B5EF4-FFF2-40B4-BE49-F238E27FC236}">
                  <a16:creationId xmlns:a16="http://schemas.microsoft.com/office/drawing/2014/main" id="{D2C66C58-2D19-034D-B0B2-7D650F3C0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Rectangle 520">
              <a:extLst>
                <a:ext uri="{FF2B5EF4-FFF2-40B4-BE49-F238E27FC236}">
                  <a16:creationId xmlns:a16="http://schemas.microsoft.com/office/drawing/2014/main" id="{B53C7B16-885B-554C-AE5F-AB63CFDC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val 521">
              <a:extLst>
                <a:ext uri="{FF2B5EF4-FFF2-40B4-BE49-F238E27FC236}">
                  <a16:creationId xmlns:a16="http://schemas.microsoft.com/office/drawing/2014/main" id="{3261B963-C90F-6E46-BFCD-5074D9CE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Oval 522">
              <a:extLst>
                <a:ext uri="{FF2B5EF4-FFF2-40B4-BE49-F238E27FC236}">
                  <a16:creationId xmlns:a16="http://schemas.microsoft.com/office/drawing/2014/main" id="{8CF0D66A-689E-7B43-BA4F-CD9709310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523">
              <a:extLst>
                <a:ext uri="{FF2B5EF4-FFF2-40B4-BE49-F238E27FC236}">
                  <a16:creationId xmlns:a16="http://schemas.microsoft.com/office/drawing/2014/main" id="{E24C55A6-FEC2-7D47-B858-EA9FD3E17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524">
              <a:extLst>
                <a:ext uri="{FF2B5EF4-FFF2-40B4-BE49-F238E27FC236}">
                  <a16:creationId xmlns:a16="http://schemas.microsoft.com/office/drawing/2014/main" id="{C5E81960-378F-C046-877A-AE96B19AC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Rectangle 525">
              <a:extLst>
                <a:ext uri="{FF2B5EF4-FFF2-40B4-BE49-F238E27FC236}">
                  <a16:creationId xmlns:a16="http://schemas.microsoft.com/office/drawing/2014/main" id="{48BE8B53-C520-B14F-93AF-2E28FD95B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Rectangle 526">
              <a:extLst>
                <a:ext uri="{FF2B5EF4-FFF2-40B4-BE49-F238E27FC236}">
                  <a16:creationId xmlns:a16="http://schemas.microsoft.com/office/drawing/2014/main" id="{839A281A-8071-044D-9169-A9000BBD0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527">
              <a:extLst>
                <a:ext uri="{FF2B5EF4-FFF2-40B4-BE49-F238E27FC236}">
                  <a16:creationId xmlns:a16="http://schemas.microsoft.com/office/drawing/2014/main" id="{64CDD098-44E5-1C4F-AFAF-7AA942707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Rectangle 528">
              <a:extLst>
                <a:ext uri="{FF2B5EF4-FFF2-40B4-BE49-F238E27FC236}">
                  <a16:creationId xmlns:a16="http://schemas.microsoft.com/office/drawing/2014/main" id="{9C04050B-58E3-4A47-928E-18ED75080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Rectangle 529">
              <a:extLst>
                <a:ext uri="{FF2B5EF4-FFF2-40B4-BE49-F238E27FC236}">
                  <a16:creationId xmlns:a16="http://schemas.microsoft.com/office/drawing/2014/main" id="{2668FAEF-2992-AF4A-B9B9-F83B11A5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Rectangle 530">
              <a:extLst>
                <a:ext uri="{FF2B5EF4-FFF2-40B4-BE49-F238E27FC236}">
                  <a16:creationId xmlns:a16="http://schemas.microsoft.com/office/drawing/2014/main" id="{3EB0B645-26E4-744E-8E1F-A802BD4BA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val 531">
              <a:extLst>
                <a:ext uri="{FF2B5EF4-FFF2-40B4-BE49-F238E27FC236}">
                  <a16:creationId xmlns:a16="http://schemas.microsoft.com/office/drawing/2014/main" id="{371A8EA5-C9ED-064D-BD90-4020A8E45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val 532">
              <a:extLst>
                <a:ext uri="{FF2B5EF4-FFF2-40B4-BE49-F238E27FC236}">
                  <a16:creationId xmlns:a16="http://schemas.microsoft.com/office/drawing/2014/main" id="{63BA175D-691C-5840-AC5F-FB2F08002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533">
              <a:extLst>
                <a:ext uri="{FF2B5EF4-FFF2-40B4-BE49-F238E27FC236}">
                  <a16:creationId xmlns:a16="http://schemas.microsoft.com/office/drawing/2014/main" id="{1A023403-9D48-D842-B83A-C1FBD9461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534">
              <a:extLst>
                <a:ext uri="{FF2B5EF4-FFF2-40B4-BE49-F238E27FC236}">
                  <a16:creationId xmlns:a16="http://schemas.microsoft.com/office/drawing/2014/main" id="{72199F73-62A6-434C-A120-E3BBDCEC5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535">
              <a:extLst>
                <a:ext uri="{FF2B5EF4-FFF2-40B4-BE49-F238E27FC236}">
                  <a16:creationId xmlns:a16="http://schemas.microsoft.com/office/drawing/2014/main" id="{5EA92AA9-DFE0-8E46-8E80-CFA7E40D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Rectangle 536">
              <a:extLst>
                <a:ext uri="{FF2B5EF4-FFF2-40B4-BE49-F238E27FC236}">
                  <a16:creationId xmlns:a16="http://schemas.microsoft.com/office/drawing/2014/main" id="{605FC948-B06F-5F45-848C-B2B39156A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537">
              <a:extLst>
                <a:ext uri="{FF2B5EF4-FFF2-40B4-BE49-F238E27FC236}">
                  <a16:creationId xmlns:a16="http://schemas.microsoft.com/office/drawing/2014/main" id="{1D020582-0D4A-404F-838C-0C48F4BE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538">
              <a:extLst>
                <a:ext uri="{FF2B5EF4-FFF2-40B4-BE49-F238E27FC236}">
                  <a16:creationId xmlns:a16="http://schemas.microsoft.com/office/drawing/2014/main" id="{D3AE86AB-4A63-3641-85E5-0636A1791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Rectangle 539">
              <a:extLst>
                <a:ext uri="{FF2B5EF4-FFF2-40B4-BE49-F238E27FC236}">
                  <a16:creationId xmlns:a16="http://schemas.microsoft.com/office/drawing/2014/main" id="{097E7E5F-512A-7043-8E10-AE4BEAA16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Rectangle 540">
              <a:extLst>
                <a:ext uri="{FF2B5EF4-FFF2-40B4-BE49-F238E27FC236}">
                  <a16:creationId xmlns:a16="http://schemas.microsoft.com/office/drawing/2014/main" id="{9982CE75-8FE4-F145-B0DF-BDDEEBD5D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Rectangle 541">
              <a:extLst>
                <a:ext uri="{FF2B5EF4-FFF2-40B4-BE49-F238E27FC236}">
                  <a16:creationId xmlns:a16="http://schemas.microsoft.com/office/drawing/2014/main" id="{F67F6CFA-43E9-E847-9D76-5DD535E8C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val 542">
              <a:extLst>
                <a:ext uri="{FF2B5EF4-FFF2-40B4-BE49-F238E27FC236}">
                  <a16:creationId xmlns:a16="http://schemas.microsoft.com/office/drawing/2014/main" id="{05CB3B3A-EF04-A64D-8765-EB1903DCE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val 543">
              <a:extLst>
                <a:ext uri="{FF2B5EF4-FFF2-40B4-BE49-F238E27FC236}">
                  <a16:creationId xmlns:a16="http://schemas.microsoft.com/office/drawing/2014/main" id="{7D154CB3-7FBD-7540-85C9-8542CA001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544">
              <a:extLst>
                <a:ext uri="{FF2B5EF4-FFF2-40B4-BE49-F238E27FC236}">
                  <a16:creationId xmlns:a16="http://schemas.microsoft.com/office/drawing/2014/main" id="{35807A32-9CD1-9147-9218-752A9C5E2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545">
              <a:extLst>
                <a:ext uri="{FF2B5EF4-FFF2-40B4-BE49-F238E27FC236}">
                  <a16:creationId xmlns:a16="http://schemas.microsoft.com/office/drawing/2014/main" id="{150D6D84-004E-DC45-B675-49BA3F8E1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Rectangle 546">
              <a:extLst>
                <a:ext uri="{FF2B5EF4-FFF2-40B4-BE49-F238E27FC236}">
                  <a16:creationId xmlns:a16="http://schemas.microsoft.com/office/drawing/2014/main" id="{738F3044-57EA-6C43-B371-C91CEE3CF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Rectangle 547">
              <a:extLst>
                <a:ext uri="{FF2B5EF4-FFF2-40B4-BE49-F238E27FC236}">
                  <a16:creationId xmlns:a16="http://schemas.microsoft.com/office/drawing/2014/main" id="{0D4CCC98-062E-6843-9FE7-AB791A944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Rectangle 548">
              <a:extLst>
                <a:ext uri="{FF2B5EF4-FFF2-40B4-BE49-F238E27FC236}">
                  <a16:creationId xmlns:a16="http://schemas.microsoft.com/office/drawing/2014/main" id="{1B8C2A9B-BB29-894B-BA8A-5AB5C3504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549">
              <a:extLst>
                <a:ext uri="{FF2B5EF4-FFF2-40B4-BE49-F238E27FC236}">
                  <a16:creationId xmlns:a16="http://schemas.microsoft.com/office/drawing/2014/main" id="{822E5373-3A27-E649-B52B-49FC43E4F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Rectangle 550">
              <a:extLst>
                <a:ext uri="{FF2B5EF4-FFF2-40B4-BE49-F238E27FC236}">
                  <a16:creationId xmlns:a16="http://schemas.microsoft.com/office/drawing/2014/main" id="{C00A5324-07B2-B444-ABF5-35461DBAA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Rectangle 551">
              <a:extLst>
                <a:ext uri="{FF2B5EF4-FFF2-40B4-BE49-F238E27FC236}">
                  <a16:creationId xmlns:a16="http://schemas.microsoft.com/office/drawing/2014/main" id="{9C91AE2E-0795-B142-AD19-71DA47035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552">
              <a:extLst>
                <a:ext uri="{FF2B5EF4-FFF2-40B4-BE49-F238E27FC236}">
                  <a16:creationId xmlns:a16="http://schemas.microsoft.com/office/drawing/2014/main" id="{5AC1C8B3-F109-6444-815F-16908958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553">
              <a:extLst>
                <a:ext uri="{FF2B5EF4-FFF2-40B4-BE49-F238E27FC236}">
                  <a16:creationId xmlns:a16="http://schemas.microsoft.com/office/drawing/2014/main" id="{A30C4E8A-8A8D-FC48-B08D-726414AC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554">
              <a:extLst>
                <a:ext uri="{FF2B5EF4-FFF2-40B4-BE49-F238E27FC236}">
                  <a16:creationId xmlns:a16="http://schemas.microsoft.com/office/drawing/2014/main" id="{867256CF-CD84-A74D-B7D0-63F9E2030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555">
              <a:extLst>
                <a:ext uri="{FF2B5EF4-FFF2-40B4-BE49-F238E27FC236}">
                  <a16:creationId xmlns:a16="http://schemas.microsoft.com/office/drawing/2014/main" id="{EDEC6803-9600-6241-89A9-6C18F1DC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Rectangle 556">
              <a:extLst>
                <a:ext uri="{FF2B5EF4-FFF2-40B4-BE49-F238E27FC236}">
                  <a16:creationId xmlns:a16="http://schemas.microsoft.com/office/drawing/2014/main" id="{3C36AF28-3C51-AD4B-8E11-D2640C01D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Rectangle 557">
              <a:extLst>
                <a:ext uri="{FF2B5EF4-FFF2-40B4-BE49-F238E27FC236}">
                  <a16:creationId xmlns:a16="http://schemas.microsoft.com/office/drawing/2014/main" id="{DC844EAE-C0C4-6046-9464-A57ECA2C5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Rectangle 558">
              <a:extLst>
                <a:ext uri="{FF2B5EF4-FFF2-40B4-BE49-F238E27FC236}">
                  <a16:creationId xmlns:a16="http://schemas.microsoft.com/office/drawing/2014/main" id="{E6076875-06EE-B947-AEDF-F42578204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Rectangle 559">
              <a:extLst>
                <a:ext uri="{FF2B5EF4-FFF2-40B4-BE49-F238E27FC236}">
                  <a16:creationId xmlns:a16="http://schemas.microsoft.com/office/drawing/2014/main" id="{1D147655-FCC5-FE4D-92B1-EF7232AAD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ectangle 560">
              <a:extLst>
                <a:ext uri="{FF2B5EF4-FFF2-40B4-BE49-F238E27FC236}">
                  <a16:creationId xmlns:a16="http://schemas.microsoft.com/office/drawing/2014/main" id="{397FA21D-7DB7-4E4D-BAAB-74316DB1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ectangle 561">
              <a:extLst>
                <a:ext uri="{FF2B5EF4-FFF2-40B4-BE49-F238E27FC236}">
                  <a16:creationId xmlns:a16="http://schemas.microsoft.com/office/drawing/2014/main" id="{B7F503F1-0877-C146-8840-E9838514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Oval 562">
              <a:extLst>
                <a:ext uri="{FF2B5EF4-FFF2-40B4-BE49-F238E27FC236}">
                  <a16:creationId xmlns:a16="http://schemas.microsoft.com/office/drawing/2014/main" id="{1FA8D4AB-3190-2641-AB56-F36C88BA3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Oval 563">
              <a:extLst>
                <a:ext uri="{FF2B5EF4-FFF2-40B4-BE49-F238E27FC236}">
                  <a16:creationId xmlns:a16="http://schemas.microsoft.com/office/drawing/2014/main" id="{B07AD196-F870-2744-BB38-2A33BFFDC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Freeform 564">
              <a:extLst>
                <a:ext uri="{FF2B5EF4-FFF2-40B4-BE49-F238E27FC236}">
                  <a16:creationId xmlns:a16="http://schemas.microsoft.com/office/drawing/2014/main" id="{ABC9D33E-1C23-2244-97A4-8561CBD1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Freeform 565">
              <a:extLst>
                <a:ext uri="{FF2B5EF4-FFF2-40B4-BE49-F238E27FC236}">
                  <a16:creationId xmlns:a16="http://schemas.microsoft.com/office/drawing/2014/main" id="{D2129CE0-15BC-6947-B098-0F4C2EB2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Rectangle 566">
              <a:extLst>
                <a:ext uri="{FF2B5EF4-FFF2-40B4-BE49-F238E27FC236}">
                  <a16:creationId xmlns:a16="http://schemas.microsoft.com/office/drawing/2014/main" id="{4632C340-67DD-F540-BDC0-77E4A22D7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Rectangle 567">
              <a:extLst>
                <a:ext uri="{FF2B5EF4-FFF2-40B4-BE49-F238E27FC236}">
                  <a16:creationId xmlns:a16="http://schemas.microsoft.com/office/drawing/2014/main" id="{EE921A51-FB5B-F144-A350-4694970A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Rectangle 568">
              <a:extLst>
                <a:ext uri="{FF2B5EF4-FFF2-40B4-BE49-F238E27FC236}">
                  <a16:creationId xmlns:a16="http://schemas.microsoft.com/office/drawing/2014/main" id="{90E95611-190E-1F46-82EF-43F572308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Rectangle 569">
              <a:extLst>
                <a:ext uri="{FF2B5EF4-FFF2-40B4-BE49-F238E27FC236}">
                  <a16:creationId xmlns:a16="http://schemas.microsoft.com/office/drawing/2014/main" id="{3E3ACA47-4CCC-F444-A804-EE4A280BC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Rectangle 570">
              <a:extLst>
                <a:ext uri="{FF2B5EF4-FFF2-40B4-BE49-F238E27FC236}">
                  <a16:creationId xmlns:a16="http://schemas.microsoft.com/office/drawing/2014/main" id="{ED84546F-095C-0B42-A84E-AC89C96A8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Rectangle 571">
              <a:extLst>
                <a:ext uri="{FF2B5EF4-FFF2-40B4-BE49-F238E27FC236}">
                  <a16:creationId xmlns:a16="http://schemas.microsoft.com/office/drawing/2014/main" id="{F2677C0C-5A1F-F842-B454-9C3B00DFC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Oval 572">
              <a:extLst>
                <a:ext uri="{FF2B5EF4-FFF2-40B4-BE49-F238E27FC236}">
                  <a16:creationId xmlns:a16="http://schemas.microsoft.com/office/drawing/2014/main" id="{9519A167-59AE-8B48-B79B-21763A1FA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Oval 573">
              <a:extLst>
                <a:ext uri="{FF2B5EF4-FFF2-40B4-BE49-F238E27FC236}">
                  <a16:creationId xmlns:a16="http://schemas.microsoft.com/office/drawing/2014/main" id="{A42FDCD2-B423-294E-BF60-9A7462045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Freeform 574">
              <a:extLst>
                <a:ext uri="{FF2B5EF4-FFF2-40B4-BE49-F238E27FC236}">
                  <a16:creationId xmlns:a16="http://schemas.microsoft.com/office/drawing/2014/main" id="{4FFE476E-02EB-654C-96C7-AAF48E4B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Freeform 575">
              <a:extLst>
                <a:ext uri="{FF2B5EF4-FFF2-40B4-BE49-F238E27FC236}">
                  <a16:creationId xmlns:a16="http://schemas.microsoft.com/office/drawing/2014/main" id="{9EB5C951-9104-E849-A090-6946952A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Rectangle 576">
              <a:extLst>
                <a:ext uri="{FF2B5EF4-FFF2-40B4-BE49-F238E27FC236}">
                  <a16:creationId xmlns:a16="http://schemas.microsoft.com/office/drawing/2014/main" id="{44C26EB5-008A-B647-B46E-409DBFB5C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Rectangle 577">
              <a:extLst>
                <a:ext uri="{FF2B5EF4-FFF2-40B4-BE49-F238E27FC236}">
                  <a16:creationId xmlns:a16="http://schemas.microsoft.com/office/drawing/2014/main" id="{67598DBB-6485-474B-81D3-FEC1AF087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Rectangle 578">
              <a:extLst>
                <a:ext uri="{FF2B5EF4-FFF2-40B4-BE49-F238E27FC236}">
                  <a16:creationId xmlns:a16="http://schemas.microsoft.com/office/drawing/2014/main" id="{23E25D6C-20D8-4F45-8605-79EF9876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Rectangle 579">
              <a:extLst>
                <a:ext uri="{FF2B5EF4-FFF2-40B4-BE49-F238E27FC236}">
                  <a16:creationId xmlns:a16="http://schemas.microsoft.com/office/drawing/2014/main" id="{7F4E8F7D-DA8A-FD43-86DB-04619965F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ectangle 580">
              <a:extLst>
                <a:ext uri="{FF2B5EF4-FFF2-40B4-BE49-F238E27FC236}">
                  <a16:creationId xmlns:a16="http://schemas.microsoft.com/office/drawing/2014/main" id="{B6329A3D-F875-964B-A977-6C6B316D9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Rectangle 581">
              <a:extLst>
                <a:ext uri="{FF2B5EF4-FFF2-40B4-BE49-F238E27FC236}">
                  <a16:creationId xmlns:a16="http://schemas.microsoft.com/office/drawing/2014/main" id="{47B3EB54-E6B4-3940-926B-60CADD4D4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Oval 582">
              <a:extLst>
                <a:ext uri="{FF2B5EF4-FFF2-40B4-BE49-F238E27FC236}">
                  <a16:creationId xmlns:a16="http://schemas.microsoft.com/office/drawing/2014/main" id="{D88BC5A7-2B28-3F4F-9333-39427BD58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Oval 583">
              <a:extLst>
                <a:ext uri="{FF2B5EF4-FFF2-40B4-BE49-F238E27FC236}">
                  <a16:creationId xmlns:a16="http://schemas.microsoft.com/office/drawing/2014/main" id="{F751CE30-85CC-5B45-B764-F4B5B7C78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Freeform 584">
              <a:extLst>
                <a:ext uri="{FF2B5EF4-FFF2-40B4-BE49-F238E27FC236}">
                  <a16:creationId xmlns:a16="http://schemas.microsoft.com/office/drawing/2014/main" id="{108D0EE6-6E5B-044A-BC1E-EB9E8EE13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9BCC22F-E9E8-DD43-ADF2-20CC7123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4" y="4742274"/>
            <a:ext cx="2823496" cy="2115726"/>
          </a:xfrm>
          <a:prstGeom prst="rect">
            <a:avLst/>
          </a:prstGeom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3D44D5D-B6BC-4C4E-8154-641D0C7BCE66}"/>
              </a:ext>
            </a:extLst>
          </p:cNvPr>
          <p:cNvGrpSpPr/>
          <p:nvPr/>
        </p:nvGrpSpPr>
        <p:grpSpPr>
          <a:xfrm>
            <a:off x="8388249" y="4239265"/>
            <a:ext cx="765579" cy="2040076"/>
            <a:chOff x="18710276" y="4357688"/>
            <a:chExt cx="1931988" cy="5148262"/>
          </a:xfrm>
        </p:grpSpPr>
        <p:sp>
          <p:nvSpPr>
            <p:cNvPr id="214" name="Freeform 440">
              <a:extLst>
                <a:ext uri="{FF2B5EF4-FFF2-40B4-BE49-F238E27FC236}">
                  <a16:creationId xmlns:a16="http://schemas.microsoft.com/office/drawing/2014/main" id="{BFD7E9E5-07C5-674F-A0E8-B768D4813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Freeform 441">
              <a:extLst>
                <a:ext uri="{FF2B5EF4-FFF2-40B4-BE49-F238E27FC236}">
                  <a16:creationId xmlns:a16="http://schemas.microsoft.com/office/drawing/2014/main" id="{F2AED672-71AE-7840-BBA0-0927F748F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Freeform 442">
              <a:extLst>
                <a:ext uri="{FF2B5EF4-FFF2-40B4-BE49-F238E27FC236}">
                  <a16:creationId xmlns:a16="http://schemas.microsoft.com/office/drawing/2014/main" id="{1F094E1F-7C79-B74F-A5C2-DA2C1E491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Freeform 443">
              <a:extLst>
                <a:ext uri="{FF2B5EF4-FFF2-40B4-BE49-F238E27FC236}">
                  <a16:creationId xmlns:a16="http://schemas.microsoft.com/office/drawing/2014/main" id="{A93CF9B8-1270-1542-8A70-5AC4ABA6B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58" y="4437064"/>
              <a:ext cx="1827212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Freeform 444">
              <a:extLst>
                <a:ext uri="{FF2B5EF4-FFF2-40B4-BE49-F238E27FC236}">
                  <a16:creationId xmlns:a16="http://schemas.microsoft.com/office/drawing/2014/main" id="{9B3043BF-8399-F94C-9B53-18E4E621C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Rectangle 445">
              <a:extLst>
                <a:ext uri="{FF2B5EF4-FFF2-40B4-BE49-F238E27FC236}">
                  <a16:creationId xmlns:a16="http://schemas.microsoft.com/office/drawing/2014/main" id="{562E21E5-7786-3A46-82AF-F2DCADFC7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446">
              <a:extLst>
                <a:ext uri="{FF2B5EF4-FFF2-40B4-BE49-F238E27FC236}">
                  <a16:creationId xmlns:a16="http://schemas.microsoft.com/office/drawing/2014/main" id="{D5A3D5E2-B412-AF4D-BA38-B476A3483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447">
              <a:extLst>
                <a:ext uri="{FF2B5EF4-FFF2-40B4-BE49-F238E27FC236}">
                  <a16:creationId xmlns:a16="http://schemas.microsoft.com/office/drawing/2014/main" id="{64C91413-FC24-3B4D-9BA9-A8F0B0C77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Rectangle 448">
              <a:extLst>
                <a:ext uri="{FF2B5EF4-FFF2-40B4-BE49-F238E27FC236}">
                  <a16:creationId xmlns:a16="http://schemas.microsoft.com/office/drawing/2014/main" id="{FF7D508C-6F6B-5640-99B9-78DE5C36B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449">
              <a:extLst>
                <a:ext uri="{FF2B5EF4-FFF2-40B4-BE49-F238E27FC236}">
                  <a16:creationId xmlns:a16="http://schemas.microsoft.com/office/drawing/2014/main" id="{B0D13FBE-B7AB-CD4C-9CCD-8EC85E794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Rectangle 450">
              <a:extLst>
                <a:ext uri="{FF2B5EF4-FFF2-40B4-BE49-F238E27FC236}">
                  <a16:creationId xmlns:a16="http://schemas.microsoft.com/office/drawing/2014/main" id="{2ECA34FE-D31E-EE46-BB3C-C51FDDD34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Oval 451">
              <a:extLst>
                <a:ext uri="{FF2B5EF4-FFF2-40B4-BE49-F238E27FC236}">
                  <a16:creationId xmlns:a16="http://schemas.microsoft.com/office/drawing/2014/main" id="{F4B49457-C795-7740-8744-101EF513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Oval 452">
              <a:extLst>
                <a:ext uri="{FF2B5EF4-FFF2-40B4-BE49-F238E27FC236}">
                  <a16:creationId xmlns:a16="http://schemas.microsoft.com/office/drawing/2014/main" id="{682890D0-D172-1842-B1B5-5BD5CE72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Freeform 453">
              <a:extLst>
                <a:ext uri="{FF2B5EF4-FFF2-40B4-BE49-F238E27FC236}">
                  <a16:creationId xmlns:a16="http://schemas.microsoft.com/office/drawing/2014/main" id="{1F1DAA17-C3F6-E945-AEA3-781B672B9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Freeform 454">
              <a:extLst>
                <a:ext uri="{FF2B5EF4-FFF2-40B4-BE49-F238E27FC236}">
                  <a16:creationId xmlns:a16="http://schemas.microsoft.com/office/drawing/2014/main" id="{74DA31A4-71C0-0F43-9205-6E543A448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Rectangle 455">
              <a:extLst>
                <a:ext uri="{FF2B5EF4-FFF2-40B4-BE49-F238E27FC236}">
                  <a16:creationId xmlns:a16="http://schemas.microsoft.com/office/drawing/2014/main" id="{1181E8BE-B612-AF40-B4F2-B331EFF69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Rectangle 456">
              <a:extLst>
                <a:ext uri="{FF2B5EF4-FFF2-40B4-BE49-F238E27FC236}">
                  <a16:creationId xmlns:a16="http://schemas.microsoft.com/office/drawing/2014/main" id="{C04CDA5A-9E53-D845-AC76-6B1C34E9A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Rectangle 457">
              <a:extLst>
                <a:ext uri="{FF2B5EF4-FFF2-40B4-BE49-F238E27FC236}">
                  <a16:creationId xmlns:a16="http://schemas.microsoft.com/office/drawing/2014/main" id="{AB7B7667-A3A4-7843-9D92-15466206D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Rectangle 458">
              <a:extLst>
                <a:ext uri="{FF2B5EF4-FFF2-40B4-BE49-F238E27FC236}">
                  <a16:creationId xmlns:a16="http://schemas.microsoft.com/office/drawing/2014/main" id="{129C61FF-B07D-3D4D-804B-93910CF54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Rectangle 459">
              <a:extLst>
                <a:ext uri="{FF2B5EF4-FFF2-40B4-BE49-F238E27FC236}">
                  <a16:creationId xmlns:a16="http://schemas.microsoft.com/office/drawing/2014/main" id="{CE1F6A1F-72DB-A242-86B2-0C61F362A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Rectangle 460">
              <a:extLst>
                <a:ext uri="{FF2B5EF4-FFF2-40B4-BE49-F238E27FC236}">
                  <a16:creationId xmlns:a16="http://schemas.microsoft.com/office/drawing/2014/main" id="{70CC630F-0301-2648-BEA4-827E2950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Oval 461">
              <a:extLst>
                <a:ext uri="{FF2B5EF4-FFF2-40B4-BE49-F238E27FC236}">
                  <a16:creationId xmlns:a16="http://schemas.microsoft.com/office/drawing/2014/main" id="{0D59C655-75A8-8D47-8F9A-0C7E4A491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Oval 462">
              <a:extLst>
                <a:ext uri="{FF2B5EF4-FFF2-40B4-BE49-F238E27FC236}">
                  <a16:creationId xmlns:a16="http://schemas.microsoft.com/office/drawing/2014/main" id="{04647E80-A7B7-EE4A-AD46-D05894BA5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 463">
              <a:extLst>
                <a:ext uri="{FF2B5EF4-FFF2-40B4-BE49-F238E27FC236}">
                  <a16:creationId xmlns:a16="http://schemas.microsoft.com/office/drawing/2014/main" id="{180B04DB-3586-5A4D-BB73-373C9D3D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464">
              <a:extLst>
                <a:ext uri="{FF2B5EF4-FFF2-40B4-BE49-F238E27FC236}">
                  <a16:creationId xmlns:a16="http://schemas.microsoft.com/office/drawing/2014/main" id="{FC687778-656C-244C-9E14-7E9921B80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Rectangle 465">
              <a:extLst>
                <a:ext uri="{FF2B5EF4-FFF2-40B4-BE49-F238E27FC236}">
                  <a16:creationId xmlns:a16="http://schemas.microsoft.com/office/drawing/2014/main" id="{C5CA5AC7-CF9D-5946-A2AB-F338B78FC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Rectangle 466">
              <a:extLst>
                <a:ext uri="{FF2B5EF4-FFF2-40B4-BE49-F238E27FC236}">
                  <a16:creationId xmlns:a16="http://schemas.microsoft.com/office/drawing/2014/main" id="{89F31AC3-E984-714A-9845-B8561EC5A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Rectangle 467">
              <a:extLst>
                <a:ext uri="{FF2B5EF4-FFF2-40B4-BE49-F238E27FC236}">
                  <a16:creationId xmlns:a16="http://schemas.microsoft.com/office/drawing/2014/main" id="{8D485D7E-8DDD-844C-A963-AB8E405A9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Rectangle 468">
              <a:extLst>
                <a:ext uri="{FF2B5EF4-FFF2-40B4-BE49-F238E27FC236}">
                  <a16:creationId xmlns:a16="http://schemas.microsoft.com/office/drawing/2014/main" id="{7AB390C6-1447-DF4C-8BC8-ECA95CB5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Rectangle 469">
              <a:extLst>
                <a:ext uri="{FF2B5EF4-FFF2-40B4-BE49-F238E27FC236}">
                  <a16:creationId xmlns:a16="http://schemas.microsoft.com/office/drawing/2014/main" id="{54166B97-5E8A-9F49-89AC-EE84616A1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Rectangle 470">
              <a:extLst>
                <a:ext uri="{FF2B5EF4-FFF2-40B4-BE49-F238E27FC236}">
                  <a16:creationId xmlns:a16="http://schemas.microsoft.com/office/drawing/2014/main" id="{D0803B07-B27E-2E4A-B952-C78FE47A0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Oval 471">
              <a:extLst>
                <a:ext uri="{FF2B5EF4-FFF2-40B4-BE49-F238E27FC236}">
                  <a16:creationId xmlns:a16="http://schemas.microsoft.com/office/drawing/2014/main" id="{D624C3E6-C1CC-574E-93FF-41E3203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Oval 472">
              <a:extLst>
                <a:ext uri="{FF2B5EF4-FFF2-40B4-BE49-F238E27FC236}">
                  <a16:creationId xmlns:a16="http://schemas.microsoft.com/office/drawing/2014/main" id="{6C09C2F1-8B5F-1E4C-B28D-98914AB6F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Freeform 473">
              <a:extLst>
                <a:ext uri="{FF2B5EF4-FFF2-40B4-BE49-F238E27FC236}">
                  <a16:creationId xmlns:a16="http://schemas.microsoft.com/office/drawing/2014/main" id="{C2F428F7-BC9D-F64D-9AD4-299EF6BC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Freeform 474">
              <a:extLst>
                <a:ext uri="{FF2B5EF4-FFF2-40B4-BE49-F238E27FC236}">
                  <a16:creationId xmlns:a16="http://schemas.microsoft.com/office/drawing/2014/main" id="{CC86821D-0D43-D242-AEE0-A7F3E96C8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Rectangle 475">
              <a:extLst>
                <a:ext uri="{FF2B5EF4-FFF2-40B4-BE49-F238E27FC236}">
                  <a16:creationId xmlns:a16="http://schemas.microsoft.com/office/drawing/2014/main" id="{DF2D5D39-0FD6-E64B-AA35-DC63B93C2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Rectangle 476">
              <a:extLst>
                <a:ext uri="{FF2B5EF4-FFF2-40B4-BE49-F238E27FC236}">
                  <a16:creationId xmlns:a16="http://schemas.microsoft.com/office/drawing/2014/main" id="{DAA3386B-565F-C546-A85F-310B0F3B5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Rectangle 477">
              <a:extLst>
                <a:ext uri="{FF2B5EF4-FFF2-40B4-BE49-F238E27FC236}">
                  <a16:creationId xmlns:a16="http://schemas.microsoft.com/office/drawing/2014/main" id="{8A465CC9-1232-714C-A688-4E2E647C6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Rectangle 478">
              <a:extLst>
                <a:ext uri="{FF2B5EF4-FFF2-40B4-BE49-F238E27FC236}">
                  <a16:creationId xmlns:a16="http://schemas.microsoft.com/office/drawing/2014/main" id="{79AEF0F9-CA93-3144-9EB2-D706A02C8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Rectangle 479">
              <a:extLst>
                <a:ext uri="{FF2B5EF4-FFF2-40B4-BE49-F238E27FC236}">
                  <a16:creationId xmlns:a16="http://schemas.microsoft.com/office/drawing/2014/main" id="{F68F5C71-420E-504A-B36C-3DB218448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Rectangle 480">
              <a:extLst>
                <a:ext uri="{FF2B5EF4-FFF2-40B4-BE49-F238E27FC236}">
                  <a16:creationId xmlns:a16="http://schemas.microsoft.com/office/drawing/2014/main" id="{E1A5EB1F-523C-984E-9AE2-D8671C356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Oval 481">
              <a:extLst>
                <a:ext uri="{FF2B5EF4-FFF2-40B4-BE49-F238E27FC236}">
                  <a16:creationId xmlns:a16="http://schemas.microsoft.com/office/drawing/2014/main" id="{51C90C15-AD5B-D74E-8DC1-367B364CE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Oval 482">
              <a:extLst>
                <a:ext uri="{FF2B5EF4-FFF2-40B4-BE49-F238E27FC236}">
                  <a16:creationId xmlns:a16="http://schemas.microsoft.com/office/drawing/2014/main" id="{1C4553F7-432D-EC45-ACB6-5A5AEE7DE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Freeform 483">
              <a:extLst>
                <a:ext uri="{FF2B5EF4-FFF2-40B4-BE49-F238E27FC236}">
                  <a16:creationId xmlns:a16="http://schemas.microsoft.com/office/drawing/2014/main" id="{FE4EB318-B846-4941-9021-E78D8DD5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Freeform 484">
              <a:extLst>
                <a:ext uri="{FF2B5EF4-FFF2-40B4-BE49-F238E27FC236}">
                  <a16:creationId xmlns:a16="http://schemas.microsoft.com/office/drawing/2014/main" id="{75240075-AECC-7848-BC87-DD356B4B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Rectangle 485">
              <a:extLst>
                <a:ext uri="{FF2B5EF4-FFF2-40B4-BE49-F238E27FC236}">
                  <a16:creationId xmlns:a16="http://schemas.microsoft.com/office/drawing/2014/main" id="{E5A4FC83-F60E-4442-847E-EBBF77060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Rectangle 486">
              <a:extLst>
                <a:ext uri="{FF2B5EF4-FFF2-40B4-BE49-F238E27FC236}">
                  <a16:creationId xmlns:a16="http://schemas.microsoft.com/office/drawing/2014/main" id="{71DAADE8-CC91-B046-B752-D8B717E40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Rectangle 487">
              <a:extLst>
                <a:ext uri="{FF2B5EF4-FFF2-40B4-BE49-F238E27FC236}">
                  <a16:creationId xmlns:a16="http://schemas.microsoft.com/office/drawing/2014/main" id="{398BBD5A-E0D8-F547-AC8A-D5BE988E3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Rectangle 488">
              <a:extLst>
                <a:ext uri="{FF2B5EF4-FFF2-40B4-BE49-F238E27FC236}">
                  <a16:creationId xmlns:a16="http://schemas.microsoft.com/office/drawing/2014/main" id="{3F1A6E43-7183-FE41-9EAA-0EC94796D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Rectangle 489">
              <a:extLst>
                <a:ext uri="{FF2B5EF4-FFF2-40B4-BE49-F238E27FC236}">
                  <a16:creationId xmlns:a16="http://schemas.microsoft.com/office/drawing/2014/main" id="{242C37CF-4C12-8B4A-B3F6-3E690EBD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Rectangle 490">
              <a:extLst>
                <a:ext uri="{FF2B5EF4-FFF2-40B4-BE49-F238E27FC236}">
                  <a16:creationId xmlns:a16="http://schemas.microsoft.com/office/drawing/2014/main" id="{CB9669B8-1B39-4442-8969-B86A701F2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Oval 491">
              <a:extLst>
                <a:ext uri="{FF2B5EF4-FFF2-40B4-BE49-F238E27FC236}">
                  <a16:creationId xmlns:a16="http://schemas.microsoft.com/office/drawing/2014/main" id="{97C23D65-C466-6D4C-90E6-68F96A264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Oval 492">
              <a:extLst>
                <a:ext uri="{FF2B5EF4-FFF2-40B4-BE49-F238E27FC236}">
                  <a16:creationId xmlns:a16="http://schemas.microsoft.com/office/drawing/2014/main" id="{BB5D9978-3C20-1F43-9D3F-29CA2A29D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Freeform 493">
              <a:extLst>
                <a:ext uri="{FF2B5EF4-FFF2-40B4-BE49-F238E27FC236}">
                  <a16:creationId xmlns:a16="http://schemas.microsoft.com/office/drawing/2014/main" id="{2D37EF3B-A018-894F-85C8-91ECC816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Freeform 494">
              <a:extLst>
                <a:ext uri="{FF2B5EF4-FFF2-40B4-BE49-F238E27FC236}">
                  <a16:creationId xmlns:a16="http://schemas.microsoft.com/office/drawing/2014/main" id="{DE9E3808-F32F-314C-A23D-2DB863DC1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Rectangle 495">
              <a:extLst>
                <a:ext uri="{FF2B5EF4-FFF2-40B4-BE49-F238E27FC236}">
                  <a16:creationId xmlns:a16="http://schemas.microsoft.com/office/drawing/2014/main" id="{93438207-5B3E-2E4B-B4F6-DE317816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Rectangle 496">
              <a:extLst>
                <a:ext uri="{FF2B5EF4-FFF2-40B4-BE49-F238E27FC236}">
                  <a16:creationId xmlns:a16="http://schemas.microsoft.com/office/drawing/2014/main" id="{ED9EBE4F-138C-0D4C-8382-C83153592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Rectangle 497">
              <a:extLst>
                <a:ext uri="{FF2B5EF4-FFF2-40B4-BE49-F238E27FC236}">
                  <a16:creationId xmlns:a16="http://schemas.microsoft.com/office/drawing/2014/main" id="{6E754504-68CB-E745-A935-B731CB791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Rectangle 498">
              <a:extLst>
                <a:ext uri="{FF2B5EF4-FFF2-40B4-BE49-F238E27FC236}">
                  <a16:creationId xmlns:a16="http://schemas.microsoft.com/office/drawing/2014/main" id="{2942DCDA-6A7F-4D41-9926-A3F03F6C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Rectangle 499">
              <a:extLst>
                <a:ext uri="{FF2B5EF4-FFF2-40B4-BE49-F238E27FC236}">
                  <a16:creationId xmlns:a16="http://schemas.microsoft.com/office/drawing/2014/main" id="{ACE35568-DB5B-F74C-A763-CDBA336CE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Rectangle 500">
              <a:extLst>
                <a:ext uri="{FF2B5EF4-FFF2-40B4-BE49-F238E27FC236}">
                  <a16:creationId xmlns:a16="http://schemas.microsoft.com/office/drawing/2014/main" id="{9BF9FB1A-DD33-6440-B8B7-4B15C3BA2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Oval 501">
              <a:extLst>
                <a:ext uri="{FF2B5EF4-FFF2-40B4-BE49-F238E27FC236}">
                  <a16:creationId xmlns:a16="http://schemas.microsoft.com/office/drawing/2014/main" id="{C2438586-5E86-E742-ACC7-61A602CED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Oval 502">
              <a:extLst>
                <a:ext uri="{FF2B5EF4-FFF2-40B4-BE49-F238E27FC236}">
                  <a16:creationId xmlns:a16="http://schemas.microsoft.com/office/drawing/2014/main" id="{D797506E-F7C9-EE4A-84E2-6AC27FE0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Freeform 503">
              <a:extLst>
                <a:ext uri="{FF2B5EF4-FFF2-40B4-BE49-F238E27FC236}">
                  <a16:creationId xmlns:a16="http://schemas.microsoft.com/office/drawing/2014/main" id="{854B4B56-1F05-9A48-8FE6-7B77E1AE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Freeform 504">
              <a:extLst>
                <a:ext uri="{FF2B5EF4-FFF2-40B4-BE49-F238E27FC236}">
                  <a16:creationId xmlns:a16="http://schemas.microsoft.com/office/drawing/2014/main" id="{B16B9029-5F12-9245-87C3-E66A1235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Rectangle 505">
              <a:extLst>
                <a:ext uri="{FF2B5EF4-FFF2-40B4-BE49-F238E27FC236}">
                  <a16:creationId xmlns:a16="http://schemas.microsoft.com/office/drawing/2014/main" id="{4E560404-9F12-E34D-94D3-CF31AF465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Rectangle 506">
              <a:extLst>
                <a:ext uri="{FF2B5EF4-FFF2-40B4-BE49-F238E27FC236}">
                  <a16:creationId xmlns:a16="http://schemas.microsoft.com/office/drawing/2014/main" id="{E1AA1B1C-4B48-814F-ADE3-810BA5A96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Rectangle 507">
              <a:extLst>
                <a:ext uri="{FF2B5EF4-FFF2-40B4-BE49-F238E27FC236}">
                  <a16:creationId xmlns:a16="http://schemas.microsoft.com/office/drawing/2014/main" id="{EF0ACF32-8AC0-DA4D-B053-399EB01A0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Rectangle 508">
              <a:extLst>
                <a:ext uri="{FF2B5EF4-FFF2-40B4-BE49-F238E27FC236}">
                  <a16:creationId xmlns:a16="http://schemas.microsoft.com/office/drawing/2014/main" id="{85BB4881-7284-7D43-A1BD-BD9D92522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Rectangle 509">
              <a:extLst>
                <a:ext uri="{FF2B5EF4-FFF2-40B4-BE49-F238E27FC236}">
                  <a16:creationId xmlns:a16="http://schemas.microsoft.com/office/drawing/2014/main" id="{F6BB5D98-ABCB-0840-8583-BF8F33277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4" name="Rectangle 510">
              <a:extLst>
                <a:ext uri="{FF2B5EF4-FFF2-40B4-BE49-F238E27FC236}">
                  <a16:creationId xmlns:a16="http://schemas.microsoft.com/office/drawing/2014/main" id="{8520EE37-FDE7-624A-87C3-E8360BE8C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5" name="Oval 511">
              <a:extLst>
                <a:ext uri="{FF2B5EF4-FFF2-40B4-BE49-F238E27FC236}">
                  <a16:creationId xmlns:a16="http://schemas.microsoft.com/office/drawing/2014/main" id="{C0FAC879-3EE0-084D-B31C-9E585B776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6" name="Oval 512">
              <a:extLst>
                <a:ext uri="{FF2B5EF4-FFF2-40B4-BE49-F238E27FC236}">
                  <a16:creationId xmlns:a16="http://schemas.microsoft.com/office/drawing/2014/main" id="{A91797A5-4A78-3042-8285-182D0D18E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7" name="Freeform 513">
              <a:extLst>
                <a:ext uri="{FF2B5EF4-FFF2-40B4-BE49-F238E27FC236}">
                  <a16:creationId xmlns:a16="http://schemas.microsoft.com/office/drawing/2014/main" id="{37FC0A6A-811B-924C-A5DC-C10A1E48B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8" name="Freeform 514">
              <a:extLst>
                <a:ext uri="{FF2B5EF4-FFF2-40B4-BE49-F238E27FC236}">
                  <a16:creationId xmlns:a16="http://schemas.microsoft.com/office/drawing/2014/main" id="{2411B792-C11A-4F46-BD37-285EE11A4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Rectangle 515">
              <a:extLst>
                <a:ext uri="{FF2B5EF4-FFF2-40B4-BE49-F238E27FC236}">
                  <a16:creationId xmlns:a16="http://schemas.microsoft.com/office/drawing/2014/main" id="{7D432460-176B-724E-AD78-65C4371F1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516">
              <a:extLst>
                <a:ext uri="{FF2B5EF4-FFF2-40B4-BE49-F238E27FC236}">
                  <a16:creationId xmlns:a16="http://schemas.microsoft.com/office/drawing/2014/main" id="{D5D5CD0E-77AB-9245-9BA0-BC462F7B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Rectangle 517">
              <a:extLst>
                <a:ext uri="{FF2B5EF4-FFF2-40B4-BE49-F238E27FC236}">
                  <a16:creationId xmlns:a16="http://schemas.microsoft.com/office/drawing/2014/main" id="{6525F4FC-F719-934F-BA89-4D42A62B7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518">
              <a:extLst>
                <a:ext uri="{FF2B5EF4-FFF2-40B4-BE49-F238E27FC236}">
                  <a16:creationId xmlns:a16="http://schemas.microsoft.com/office/drawing/2014/main" id="{F54776B2-F0F7-084E-B39E-0728317B3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Rectangle 519">
              <a:extLst>
                <a:ext uri="{FF2B5EF4-FFF2-40B4-BE49-F238E27FC236}">
                  <a16:creationId xmlns:a16="http://schemas.microsoft.com/office/drawing/2014/main" id="{6343AD00-E65E-754D-B34B-2449D68B6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520">
              <a:extLst>
                <a:ext uri="{FF2B5EF4-FFF2-40B4-BE49-F238E27FC236}">
                  <a16:creationId xmlns:a16="http://schemas.microsoft.com/office/drawing/2014/main" id="{C6A47206-8896-DE42-BD35-61156DB07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Oval 521">
              <a:extLst>
                <a:ext uri="{FF2B5EF4-FFF2-40B4-BE49-F238E27FC236}">
                  <a16:creationId xmlns:a16="http://schemas.microsoft.com/office/drawing/2014/main" id="{B6C3EC6D-7766-9546-B0A0-1B31BA2C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Oval 522">
              <a:extLst>
                <a:ext uri="{FF2B5EF4-FFF2-40B4-BE49-F238E27FC236}">
                  <a16:creationId xmlns:a16="http://schemas.microsoft.com/office/drawing/2014/main" id="{AD3ACF28-75FF-4645-8150-BC537C441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7" name="Freeform 523">
              <a:extLst>
                <a:ext uri="{FF2B5EF4-FFF2-40B4-BE49-F238E27FC236}">
                  <a16:creationId xmlns:a16="http://schemas.microsoft.com/office/drawing/2014/main" id="{F1BD301D-1CE3-6D4F-8A9B-FFB1C4119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Freeform 524">
              <a:extLst>
                <a:ext uri="{FF2B5EF4-FFF2-40B4-BE49-F238E27FC236}">
                  <a16:creationId xmlns:a16="http://schemas.microsoft.com/office/drawing/2014/main" id="{D033E365-A731-EF4F-9D07-918CBE82E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Rectangle 525">
              <a:extLst>
                <a:ext uri="{FF2B5EF4-FFF2-40B4-BE49-F238E27FC236}">
                  <a16:creationId xmlns:a16="http://schemas.microsoft.com/office/drawing/2014/main" id="{93A58040-C697-684C-A322-BAEE2665A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Rectangle 526">
              <a:extLst>
                <a:ext uri="{FF2B5EF4-FFF2-40B4-BE49-F238E27FC236}">
                  <a16:creationId xmlns:a16="http://schemas.microsoft.com/office/drawing/2014/main" id="{C0B8B629-AB86-FF4A-B6BC-47CF70EC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Rectangle 527">
              <a:extLst>
                <a:ext uri="{FF2B5EF4-FFF2-40B4-BE49-F238E27FC236}">
                  <a16:creationId xmlns:a16="http://schemas.microsoft.com/office/drawing/2014/main" id="{1ED06028-EB45-BD4D-A216-68D981EB6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ectangle 528">
              <a:extLst>
                <a:ext uri="{FF2B5EF4-FFF2-40B4-BE49-F238E27FC236}">
                  <a16:creationId xmlns:a16="http://schemas.microsoft.com/office/drawing/2014/main" id="{3735CB10-2F24-1E4F-9D17-17B9078A7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Rectangle 529">
              <a:extLst>
                <a:ext uri="{FF2B5EF4-FFF2-40B4-BE49-F238E27FC236}">
                  <a16:creationId xmlns:a16="http://schemas.microsoft.com/office/drawing/2014/main" id="{D6779A3E-DDF4-134C-AEB2-1C010E49F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ectangle 530">
              <a:extLst>
                <a:ext uri="{FF2B5EF4-FFF2-40B4-BE49-F238E27FC236}">
                  <a16:creationId xmlns:a16="http://schemas.microsoft.com/office/drawing/2014/main" id="{5FF96A9B-45BD-024A-8071-41F8D3F54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Oval 531">
              <a:extLst>
                <a:ext uri="{FF2B5EF4-FFF2-40B4-BE49-F238E27FC236}">
                  <a16:creationId xmlns:a16="http://schemas.microsoft.com/office/drawing/2014/main" id="{CC90C1E3-2B34-9A49-9222-298277F0F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Oval 532">
              <a:extLst>
                <a:ext uri="{FF2B5EF4-FFF2-40B4-BE49-F238E27FC236}">
                  <a16:creationId xmlns:a16="http://schemas.microsoft.com/office/drawing/2014/main" id="{B9910B0B-6EAA-3447-B749-7F94F6A94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Freeform 533">
              <a:extLst>
                <a:ext uri="{FF2B5EF4-FFF2-40B4-BE49-F238E27FC236}">
                  <a16:creationId xmlns:a16="http://schemas.microsoft.com/office/drawing/2014/main" id="{250ADB90-3D49-114B-BD3E-81AD4ECC1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Freeform 534">
              <a:extLst>
                <a:ext uri="{FF2B5EF4-FFF2-40B4-BE49-F238E27FC236}">
                  <a16:creationId xmlns:a16="http://schemas.microsoft.com/office/drawing/2014/main" id="{23CBB8B3-6B9A-6D46-905E-CC690F453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Freeform 535">
              <a:extLst>
                <a:ext uri="{FF2B5EF4-FFF2-40B4-BE49-F238E27FC236}">
                  <a16:creationId xmlns:a16="http://schemas.microsoft.com/office/drawing/2014/main" id="{0816962F-AFB5-294D-8B7D-6C4C823EA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Rectangle 536">
              <a:extLst>
                <a:ext uri="{FF2B5EF4-FFF2-40B4-BE49-F238E27FC236}">
                  <a16:creationId xmlns:a16="http://schemas.microsoft.com/office/drawing/2014/main" id="{D9891B31-9691-5F41-9577-D033D3F9C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Rectangle 537">
              <a:extLst>
                <a:ext uri="{FF2B5EF4-FFF2-40B4-BE49-F238E27FC236}">
                  <a16:creationId xmlns:a16="http://schemas.microsoft.com/office/drawing/2014/main" id="{571C8072-5A0F-5547-BC6F-8F205E9CF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Rectangle 538">
              <a:extLst>
                <a:ext uri="{FF2B5EF4-FFF2-40B4-BE49-F238E27FC236}">
                  <a16:creationId xmlns:a16="http://schemas.microsoft.com/office/drawing/2014/main" id="{0161E262-E546-4F49-AD8E-54018E55C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Rectangle 539">
              <a:extLst>
                <a:ext uri="{FF2B5EF4-FFF2-40B4-BE49-F238E27FC236}">
                  <a16:creationId xmlns:a16="http://schemas.microsoft.com/office/drawing/2014/main" id="{24AF4613-9E97-0947-AF9F-6712A2DD6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4" name="Rectangle 540">
              <a:extLst>
                <a:ext uri="{FF2B5EF4-FFF2-40B4-BE49-F238E27FC236}">
                  <a16:creationId xmlns:a16="http://schemas.microsoft.com/office/drawing/2014/main" id="{C902A163-B40A-B24D-B10B-8C090CF8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Rectangle 541">
              <a:extLst>
                <a:ext uri="{FF2B5EF4-FFF2-40B4-BE49-F238E27FC236}">
                  <a16:creationId xmlns:a16="http://schemas.microsoft.com/office/drawing/2014/main" id="{5FEB3952-3756-2B41-BB6C-F59EC06A1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6" name="Oval 542">
              <a:extLst>
                <a:ext uri="{FF2B5EF4-FFF2-40B4-BE49-F238E27FC236}">
                  <a16:creationId xmlns:a16="http://schemas.microsoft.com/office/drawing/2014/main" id="{25850B09-1B68-0D45-8D06-AD73E808C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Oval 543">
              <a:extLst>
                <a:ext uri="{FF2B5EF4-FFF2-40B4-BE49-F238E27FC236}">
                  <a16:creationId xmlns:a16="http://schemas.microsoft.com/office/drawing/2014/main" id="{4689B5AD-08FD-874D-A7DE-7FC3C9DEA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Freeform 544">
              <a:extLst>
                <a:ext uri="{FF2B5EF4-FFF2-40B4-BE49-F238E27FC236}">
                  <a16:creationId xmlns:a16="http://schemas.microsoft.com/office/drawing/2014/main" id="{9D6C6730-1B41-C849-A745-2BD1335C8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Freeform 545">
              <a:extLst>
                <a:ext uri="{FF2B5EF4-FFF2-40B4-BE49-F238E27FC236}">
                  <a16:creationId xmlns:a16="http://schemas.microsoft.com/office/drawing/2014/main" id="{F3C0078A-E759-DB44-B286-7BCF40FB0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0" name="Rectangle 546">
              <a:extLst>
                <a:ext uri="{FF2B5EF4-FFF2-40B4-BE49-F238E27FC236}">
                  <a16:creationId xmlns:a16="http://schemas.microsoft.com/office/drawing/2014/main" id="{38F4DFC6-DA3F-5D4F-8178-983A303E2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1" name="Rectangle 547">
              <a:extLst>
                <a:ext uri="{FF2B5EF4-FFF2-40B4-BE49-F238E27FC236}">
                  <a16:creationId xmlns:a16="http://schemas.microsoft.com/office/drawing/2014/main" id="{5ED036E4-7C2E-6046-A23E-A3A2598EC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2" name="Rectangle 548">
              <a:extLst>
                <a:ext uri="{FF2B5EF4-FFF2-40B4-BE49-F238E27FC236}">
                  <a16:creationId xmlns:a16="http://schemas.microsoft.com/office/drawing/2014/main" id="{3A397104-D687-4542-A86B-247D5AF13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3" name="Rectangle 549">
              <a:extLst>
                <a:ext uri="{FF2B5EF4-FFF2-40B4-BE49-F238E27FC236}">
                  <a16:creationId xmlns:a16="http://schemas.microsoft.com/office/drawing/2014/main" id="{6E30CF4F-5D5B-3241-BD0A-13093B5E7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4" name="Rectangle 550">
              <a:extLst>
                <a:ext uri="{FF2B5EF4-FFF2-40B4-BE49-F238E27FC236}">
                  <a16:creationId xmlns:a16="http://schemas.microsoft.com/office/drawing/2014/main" id="{B83E01F3-073D-CA4A-A846-0112E5F77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Rectangle 551">
              <a:extLst>
                <a:ext uri="{FF2B5EF4-FFF2-40B4-BE49-F238E27FC236}">
                  <a16:creationId xmlns:a16="http://schemas.microsoft.com/office/drawing/2014/main" id="{6499B1D7-7251-AD45-A295-9AB0C7575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552">
              <a:extLst>
                <a:ext uri="{FF2B5EF4-FFF2-40B4-BE49-F238E27FC236}">
                  <a16:creationId xmlns:a16="http://schemas.microsoft.com/office/drawing/2014/main" id="{332B42DC-22D9-3A42-8341-9762AEA58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Oval 553">
              <a:extLst>
                <a:ext uri="{FF2B5EF4-FFF2-40B4-BE49-F238E27FC236}">
                  <a16:creationId xmlns:a16="http://schemas.microsoft.com/office/drawing/2014/main" id="{A72B51C5-85B6-7C41-ABB4-17D0A70F4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Freeform 554">
              <a:extLst>
                <a:ext uri="{FF2B5EF4-FFF2-40B4-BE49-F238E27FC236}">
                  <a16:creationId xmlns:a16="http://schemas.microsoft.com/office/drawing/2014/main" id="{D4AC2A6B-222D-3146-9EBE-D18AE63AA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Freeform 555">
              <a:extLst>
                <a:ext uri="{FF2B5EF4-FFF2-40B4-BE49-F238E27FC236}">
                  <a16:creationId xmlns:a16="http://schemas.microsoft.com/office/drawing/2014/main" id="{DBB7703C-2E9A-F345-A9B1-7DCCB9AF8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Rectangle 556">
              <a:extLst>
                <a:ext uri="{FF2B5EF4-FFF2-40B4-BE49-F238E27FC236}">
                  <a16:creationId xmlns:a16="http://schemas.microsoft.com/office/drawing/2014/main" id="{F3B4A7E8-A1F8-364B-B045-22C25DAE4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Rectangle 557">
              <a:extLst>
                <a:ext uri="{FF2B5EF4-FFF2-40B4-BE49-F238E27FC236}">
                  <a16:creationId xmlns:a16="http://schemas.microsoft.com/office/drawing/2014/main" id="{29A4E318-20A9-4549-904E-7AAE20EC3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2" name="Rectangle 558">
              <a:extLst>
                <a:ext uri="{FF2B5EF4-FFF2-40B4-BE49-F238E27FC236}">
                  <a16:creationId xmlns:a16="http://schemas.microsoft.com/office/drawing/2014/main" id="{DF9AFEB1-ADFC-934B-B5FE-29F8F531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3" name="Rectangle 559">
              <a:extLst>
                <a:ext uri="{FF2B5EF4-FFF2-40B4-BE49-F238E27FC236}">
                  <a16:creationId xmlns:a16="http://schemas.microsoft.com/office/drawing/2014/main" id="{4B59B509-0E4C-7146-AFC0-492B43D77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ectangle 560">
              <a:extLst>
                <a:ext uri="{FF2B5EF4-FFF2-40B4-BE49-F238E27FC236}">
                  <a16:creationId xmlns:a16="http://schemas.microsoft.com/office/drawing/2014/main" id="{0640CCD7-CBF7-2940-8585-32BD4153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5" name="Rectangle 561">
              <a:extLst>
                <a:ext uri="{FF2B5EF4-FFF2-40B4-BE49-F238E27FC236}">
                  <a16:creationId xmlns:a16="http://schemas.microsoft.com/office/drawing/2014/main" id="{DE0A036D-82C2-754D-89B5-8E5E7975B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Oval 562">
              <a:extLst>
                <a:ext uri="{FF2B5EF4-FFF2-40B4-BE49-F238E27FC236}">
                  <a16:creationId xmlns:a16="http://schemas.microsoft.com/office/drawing/2014/main" id="{8D54F51E-AB72-7843-B221-4F6F1B5E2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Oval 563">
              <a:extLst>
                <a:ext uri="{FF2B5EF4-FFF2-40B4-BE49-F238E27FC236}">
                  <a16:creationId xmlns:a16="http://schemas.microsoft.com/office/drawing/2014/main" id="{A199CE0B-2E0B-3642-A425-870BCFD49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Freeform 564">
              <a:extLst>
                <a:ext uri="{FF2B5EF4-FFF2-40B4-BE49-F238E27FC236}">
                  <a16:creationId xmlns:a16="http://schemas.microsoft.com/office/drawing/2014/main" id="{F75DFEBA-C980-D148-94F9-E6A50CAC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Freeform 565">
              <a:extLst>
                <a:ext uri="{FF2B5EF4-FFF2-40B4-BE49-F238E27FC236}">
                  <a16:creationId xmlns:a16="http://schemas.microsoft.com/office/drawing/2014/main" id="{FA901462-D7EB-AC44-B9A6-5C50FEBF4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Rectangle 566">
              <a:extLst>
                <a:ext uri="{FF2B5EF4-FFF2-40B4-BE49-F238E27FC236}">
                  <a16:creationId xmlns:a16="http://schemas.microsoft.com/office/drawing/2014/main" id="{007E450F-1BA1-6144-84D0-73FF0AAC2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Rectangle 567">
              <a:extLst>
                <a:ext uri="{FF2B5EF4-FFF2-40B4-BE49-F238E27FC236}">
                  <a16:creationId xmlns:a16="http://schemas.microsoft.com/office/drawing/2014/main" id="{6EAB5224-C0B8-4346-89EE-7B4053F0A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Rectangle 568">
              <a:extLst>
                <a:ext uri="{FF2B5EF4-FFF2-40B4-BE49-F238E27FC236}">
                  <a16:creationId xmlns:a16="http://schemas.microsoft.com/office/drawing/2014/main" id="{861D97A0-ABFC-364E-B33E-C1030495D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Rectangle 569">
              <a:extLst>
                <a:ext uri="{FF2B5EF4-FFF2-40B4-BE49-F238E27FC236}">
                  <a16:creationId xmlns:a16="http://schemas.microsoft.com/office/drawing/2014/main" id="{E2752097-4848-DE40-9CC7-7AEDE9D29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4" name="Rectangle 570">
              <a:extLst>
                <a:ext uri="{FF2B5EF4-FFF2-40B4-BE49-F238E27FC236}">
                  <a16:creationId xmlns:a16="http://schemas.microsoft.com/office/drawing/2014/main" id="{D9C8B1DA-B57E-2D40-9198-14908906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Rectangle 571">
              <a:extLst>
                <a:ext uri="{FF2B5EF4-FFF2-40B4-BE49-F238E27FC236}">
                  <a16:creationId xmlns:a16="http://schemas.microsoft.com/office/drawing/2014/main" id="{D95997F6-ABE8-124A-9C3B-5766AC3F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Oval 572">
              <a:extLst>
                <a:ext uri="{FF2B5EF4-FFF2-40B4-BE49-F238E27FC236}">
                  <a16:creationId xmlns:a16="http://schemas.microsoft.com/office/drawing/2014/main" id="{2A1EC3A3-C100-F04F-8105-16C130EE4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Oval 573">
              <a:extLst>
                <a:ext uri="{FF2B5EF4-FFF2-40B4-BE49-F238E27FC236}">
                  <a16:creationId xmlns:a16="http://schemas.microsoft.com/office/drawing/2014/main" id="{C1FBB0FB-5F7B-0040-A748-F7225BD8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Freeform 574">
              <a:extLst>
                <a:ext uri="{FF2B5EF4-FFF2-40B4-BE49-F238E27FC236}">
                  <a16:creationId xmlns:a16="http://schemas.microsoft.com/office/drawing/2014/main" id="{23ADFD42-DE91-A245-A255-3B97D5A7F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Freeform 575">
              <a:extLst>
                <a:ext uri="{FF2B5EF4-FFF2-40B4-BE49-F238E27FC236}">
                  <a16:creationId xmlns:a16="http://schemas.microsoft.com/office/drawing/2014/main" id="{88A7674B-4C1B-0F4B-ADA3-896CD131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Rectangle 576">
              <a:extLst>
                <a:ext uri="{FF2B5EF4-FFF2-40B4-BE49-F238E27FC236}">
                  <a16:creationId xmlns:a16="http://schemas.microsoft.com/office/drawing/2014/main" id="{7A52BB40-FE4B-0D44-B6B3-D374E5F4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Rectangle 577">
              <a:extLst>
                <a:ext uri="{FF2B5EF4-FFF2-40B4-BE49-F238E27FC236}">
                  <a16:creationId xmlns:a16="http://schemas.microsoft.com/office/drawing/2014/main" id="{BD199D19-8D58-BD44-A832-309CEC450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Rectangle 578">
              <a:extLst>
                <a:ext uri="{FF2B5EF4-FFF2-40B4-BE49-F238E27FC236}">
                  <a16:creationId xmlns:a16="http://schemas.microsoft.com/office/drawing/2014/main" id="{95C79509-F166-814D-8F20-DE992D35D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Rectangle 579">
              <a:extLst>
                <a:ext uri="{FF2B5EF4-FFF2-40B4-BE49-F238E27FC236}">
                  <a16:creationId xmlns:a16="http://schemas.microsoft.com/office/drawing/2014/main" id="{52A7A9BA-BA9F-6D43-A952-84EAC661D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Rectangle 580">
              <a:extLst>
                <a:ext uri="{FF2B5EF4-FFF2-40B4-BE49-F238E27FC236}">
                  <a16:creationId xmlns:a16="http://schemas.microsoft.com/office/drawing/2014/main" id="{8C3D0739-5D08-C040-9D69-79574B641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Rectangle 581">
              <a:extLst>
                <a:ext uri="{FF2B5EF4-FFF2-40B4-BE49-F238E27FC236}">
                  <a16:creationId xmlns:a16="http://schemas.microsoft.com/office/drawing/2014/main" id="{651D6FB3-A425-E049-A7EB-B16C87CAA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6" name="Oval 582">
              <a:extLst>
                <a:ext uri="{FF2B5EF4-FFF2-40B4-BE49-F238E27FC236}">
                  <a16:creationId xmlns:a16="http://schemas.microsoft.com/office/drawing/2014/main" id="{32B0B803-C196-9A42-863D-DD8B106C1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7" name="Oval 583">
              <a:extLst>
                <a:ext uri="{FF2B5EF4-FFF2-40B4-BE49-F238E27FC236}">
                  <a16:creationId xmlns:a16="http://schemas.microsoft.com/office/drawing/2014/main" id="{EEEA0090-6F1C-0047-A3CC-2A24BF011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8" name="Freeform 584">
              <a:extLst>
                <a:ext uri="{FF2B5EF4-FFF2-40B4-BE49-F238E27FC236}">
                  <a16:creationId xmlns:a16="http://schemas.microsoft.com/office/drawing/2014/main" id="{5422E3A2-4D92-F34F-8E6E-D6E088C98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2D52B17-5DA4-5E42-A5F9-905F1B66594F}"/>
              </a:ext>
            </a:extLst>
          </p:cNvPr>
          <p:cNvGrpSpPr/>
          <p:nvPr/>
        </p:nvGrpSpPr>
        <p:grpSpPr>
          <a:xfrm>
            <a:off x="2750611" y="4175064"/>
            <a:ext cx="765579" cy="2040076"/>
            <a:chOff x="18710276" y="4357688"/>
            <a:chExt cx="1931988" cy="5148262"/>
          </a:xfrm>
        </p:grpSpPr>
        <p:sp>
          <p:nvSpPr>
            <p:cNvPr id="360" name="Freeform 440">
              <a:extLst>
                <a:ext uri="{FF2B5EF4-FFF2-40B4-BE49-F238E27FC236}">
                  <a16:creationId xmlns:a16="http://schemas.microsoft.com/office/drawing/2014/main" id="{127D2DDB-702D-3A40-8269-9B1C03B7E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1" name="Freeform 441">
              <a:extLst>
                <a:ext uri="{FF2B5EF4-FFF2-40B4-BE49-F238E27FC236}">
                  <a16:creationId xmlns:a16="http://schemas.microsoft.com/office/drawing/2014/main" id="{27927347-FFC2-F742-BA08-949735E8C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2" name="Freeform 442">
              <a:extLst>
                <a:ext uri="{FF2B5EF4-FFF2-40B4-BE49-F238E27FC236}">
                  <a16:creationId xmlns:a16="http://schemas.microsoft.com/office/drawing/2014/main" id="{7349EB90-3AA1-4A4F-A37B-DD633DFB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3" name="Freeform 443">
              <a:extLst>
                <a:ext uri="{FF2B5EF4-FFF2-40B4-BE49-F238E27FC236}">
                  <a16:creationId xmlns:a16="http://schemas.microsoft.com/office/drawing/2014/main" id="{9E9903D3-0245-744A-A971-E093A4DB2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4" name="Freeform 444">
              <a:extLst>
                <a:ext uri="{FF2B5EF4-FFF2-40B4-BE49-F238E27FC236}">
                  <a16:creationId xmlns:a16="http://schemas.microsoft.com/office/drawing/2014/main" id="{7E48C397-357F-104A-8D3F-2C41C35D3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5" name="Rectangle 445">
              <a:extLst>
                <a:ext uri="{FF2B5EF4-FFF2-40B4-BE49-F238E27FC236}">
                  <a16:creationId xmlns:a16="http://schemas.microsoft.com/office/drawing/2014/main" id="{67642692-992C-4448-963F-9F183B6D2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6" name="Rectangle 446">
              <a:extLst>
                <a:ext uri="{FF2B5EF4-FFF2-40B4-BE49-F238E27FC236}">
                  <a16:creationId xmlns:a16="http://schemas.microsoft.com/office/drawing/2014/main" id="{813A6B44-E73A-A841-9116-FEE916760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7" name="Rectangle 447">
              <a:extLst>
                <a:ext uri="{FF2B5EF4-FFF2-40B4-BE49-F238E27FC236}">
                  <a16:creationId xmlns:a16="http://schemas.microsoft.com/office/drawing/2014/main" id="{D368AF9E-BA55-674F-A99D-F2F24646F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8" name="Rectangle 448">
              <a:extLst>
                <a:ext uri="{FF2B5EF4-FFF2-40B4-BE49-F238E27FC236}">
                  <a16:creationId xmlns:a16="http://schemas.microsoft.com/office/drawing/2014/main" id="{440A86F1-E6E0-A747-B25F-C575FBE77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Rectangle 449">
              <a:extLst>
                <a:ext uri="{FF2B5EF4-FFF2-40B4-BE49-F238E27FC236}">
                  <a16:creationId xmlns:a16="http://schemas.microsoft.com/office/drawing/2014/main" id="{2E463CFE-FF2D-5043-8FF7-65DA841C0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Rectangle 450">
              <a:extLst>
                <a:ext uri="{FF2B5EF4-FFF2-40B4-BE49-F238E27FC236}">
                  <a16:creationId xmlns:a16="http://schemas.microsoft.com/office/drawing/2014/main" id="{833208F8-4451-0D43-BF41-3B235EADD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Oval 451">
              <a:extLst>
                <a:ext uri="{FF2B5EF4-FFF2-40B4-BE49-F238E27FC236}">
                  <a16:creationId xmlns:a16="http://schemas.microsoft.com/office/drawing/2014/main" id="{0B03D3A9-9B0E-A145-B09F-172D8DFF7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Oval 452">
              <a:extLst>
                <a:ext uri="{FF2B5EF4-FFF2-40B4-BE49-F238E27FC236}">
                  <a16:creationId xmlns:a16="http://schemas.microsoft.com/office/drawing/2014/main" id="{05BE27D1-D0B8-8C4F-B6EC-DD7B238ED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Freeform 453">
              <a:extLst>
                <a:ext uri="{FF2B5EF4-FFF2-40B4-BE49-F238E27FC236}">
                  <a16:creationId xmlns:a16="http://schemas.microsoft.com/office/drawing/2014/main" id="{69072F9C-2E62-1040-B3A5-3E3849DE9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Freeform 454">
              <a:extLst>
                <a:ext uri="{FF2B5EF4-FFF2-40B4-BE49-F238E27FC236}">
                  <a16:creationId xmlns:a16="http://schemas.microsoft.com/office/drawing/2014/main" id="{F13D1807-6943-4D40-9C95-FE3344491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Rectangle 455">
              <a:extLst>
                <a:ext uri="{FF2B5EF4-FFF2-40B4-BE49-F238E27FC236}">
                  <a16:creationId xmlns:a16="http://schemas.microsoft.com/office/drawing/2014/main" id="{B8EE251D-68B6-7348-B581-DFCDF7B93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Rectangle 456">
              <a:extLst>
                <a:ext uri="{FF2B5EF4-FFF2-40B4-BE49-F238E27FC236}">
                  <a16:creationId xmlns:a16="http://schemas.microsoft.com/office/drawing/2014/main" id="{41601872-C028-0F4F-B29E-7BEA1D949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Rectangle 457">
              <a:extLst>
                <a:ext uri="{FF2B5EF4-FFF2-40B4-BE49-F238E27FC236}">
                  <a16:creationId xmlns:a16="http://schemas.microsoft.com/office/drawing/2014/main" id="{0A662E5D-94B5-1D4D-937D-6855B8569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Rectangle 458">
              <a:extLst>
                <a:ext uri="{FF2B5EF4-FFF2-40B4-BE49-F238E27FC236}">
                  <a16:creationId xmlns:a16="http://schemas.microsoft.com/office/drawing/2014/main" id="{72471E54-5E8F-3B4F-AD32-815C68379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Rectangle 459">
              <a:extLst>
                <a:ext uri="{FF2B5EF4-FFF2-40B4-BE49-F238E27FC236}">
                  <a16:creationId xmlns:a16="http://schemas.microsoft.com/office/drawing/2014/main" id="{7EC42381-D352-1343-957A-D6A275275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0" name="Rectangle 460">
              <a:extLst>
                <a:ext uri="{FF2B5EF4-FFF2-40B4-BE49-F238E27FC236}">
                  <a16:creationId xmlns:a16="http://schemas.microsoft.com/office/drawing/2014/main" id="{5109C0EA-F05B-534B-8441-92AA4825B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1" name="Oval 461">
              <a:extLst>
                <a:ext uri="{FF2B5EF4-FFF2-40B4-BE49-F238E27FC236}">
                  <a16:creationId xmlns:a16="http://schemas.microsoft.com/office/drawing/2014/main" id="{920F0A62-B84B-6A4C-980E-A171DAF5C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2" name="Oval 462">
              <a:extLst>
                <a:ext uri="{FF2B5EF4-FFF2-40B4-BE49-F238E27FC236}">
                  <a16:creationId xmlns:a16="http://schemas.microsoft.com/office/drawing/2014/main" id="{3F5C062F-2EF3-7F4E-8EC9-911B88BC8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3" name="Freeform 463">
              <a:extLst>
                <a:ext uri="{FF2B5EF4-FFF2-40B4-BE49-F238E27FC236}">
                  <a16:creationId xmlns:a16="http://schemas.microsoft.com/office/drawing/2014/main" id="{57E0FAFF-2C98-1A40-B1B9-D27A759E6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Freeform 464">
              <a:extLst>
                <a:ext uri="{FF2B5EF4-FFF2-40B4-BE49-F238E27FC236}">
                  <a16:creationId xmlns:a16="http://schemas.microsoft.com/office/drawing/2014/main" id="{1C4BBF4B-E747-114E-AC46-F6D551668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Rectangle 465">
              <a:extLst>
                <a:ext uri="{FF2B5EF4-FFF2-40B4-BE49-F238E27FC236}">
                  <a16:creationId xmlns:a16="http://schemas.microsoft.com/office/drawing/2014/main" id="{0DCC3E78-C25F-E745-A86B-34C89FB7C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Rectangle 466">
              <a:extLst>
                <a:ext uri="{FF2B5EF4-FFF2-40B4-BE49-F238E27FC236}">
                  <a16:creationId xmlns:a16="http://schemas.microsoft.com/office/drawing/2014/main" id="{98F93820-082C-EE42-9015-743212C64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Rectangle 467">
              <a:extLst>
                <a:ext uri="{FF2B5EF4-FFF2-40B4-BE49-F238E27FC236}">
                  <a16:creationId xmlns:a16="http://schemas.microsoft.com/office/drawing/2014/main" id="{2892A750-9306-9E47-8335-B0D09FD61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Rectangle 468">
              <a:extLst>
                <a:ext uri="{FF2B5EF4-FFF2-40B4-BE49-F238E27FC236}">
                  <a16:creationId xmlns:a16="http://schemas.microsoft.com/office/drawing/2014/main" id="{D5716D39-8DCB-DF4E-A406-9F9E1B66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Rectangle 469">
              <a:extLst>
                <a:ext uri="{FF2B5EF4-FFF2-40B4-BE49-F238E27FC236}">
                  <a16:creationId xmlns:a16="http://schemas.microsoft.com/office/drawing/2014/main" id="{02339A80-F264-1741-8F0B-A99DDC5B7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Rectangle 470">
              <a:extLst>
                <a:ext uri="{FF2B5EF4-FFF2-40B4-BE49-F238E27FC236}">
                  <a16:creationId xmlns:a16="http://schemas.microsoft.com/office/drawing/2014/main" id="{B8C48861-33D1-6443-8DD7-0BAB317D3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Oval 471">
              <a:extLst>
                <a:ext uri="{FF2B5EF4-FFF2-40B4-BE49-F238E27FC236}">
                  <a16:creationId xmlns:a16="http://schemas.microsoft.com/office/drawing/2014/main" id="{D123DE0E-7BD1-6845-BEB9-FCFEB9CC6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2" name="Oval 472">
              <a:extLst>
                <a:ext uri="{FF2B5EF4-FFF2-40B4-BE49-F238E27FC236}">
                  <a16:creationId xmlns:a16="http://schemas.microsoft.com/office/drawing/2014/main" id="{3C90B7B8-AD48-7A40-A362-C0C642330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3" name="Freeform 473">
              <a:extLst>
                <a:ext uri="{FF2B5EF4-FFF2-40B4-BE49-F238E27FC236}">
                  <a16:creationId xmlns:a16="http://schemas.microsoft.com/office/drawing/2014/main" id="{B4B9FBA9-485D-6F41-9741-D17DF19D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Freeform 474">
              <a:extLst>
                <a:ext uri="{FF2B5EF4-FFF2-40B4-BE49-F238E27FC236}">
                  <a16:creationId xmlns:a16="http://schemas.microsoft.com/office/drawing/2014/main" id="{0B7F59F0-C570-B24D-BFEB-3B1933AD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Rectangle 475">
              <a:extLst>
                <a:ext uri="{FF2B5EF4-FFF2-40B4-BE49-F238E27FC236}">
                  <a16:creationId xmlns:a16="http://schemas.microsoft.com/office/drawing/2014/main" id="{99FB808E-7B23-CB44-8212-8B59C4976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6" name="Rectangle 476">
              <a:extLst>
                <a:ext uri="{FF2B5EF4-FFF2-40B4-BE49-F238E27FC236}">
                  <a16:creationId xmlns:a16="http://schemas.microsoft.com/office/drawing/2014/main" id="{BEEC6549-3F85-3741-A06A-BAFFFF60F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Rectangle 477">
              <a:extLst>
                <a:ext uri="{FF2B5EF4-FFF2-40B4-BE49-F238E27FC236}">
                  <a16:creationId xmlns:a16="http://schemas.microsoft.com/office/drawing/2014/main" id="{D5989B1D-128A-344D-9EF0-55700D379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Rectangle 478">
              <a:extLst>
                <a:ext uri="{FF2B5EF4-FFF2-40B4-BE49-F238E27FC236}">
                  <a16:creationId xmlns:a16="http://schemas.microsoft.com/office/drawing/2014/main" id="{C6930AC4-E485-074C-B5CD-B4E50078F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Rectangle 479">
              <a:extLst>
                <a:ext uri="{FF2B5EF4-FFF2-40B4-BE49-F238E27FC236}">
                  <a16:creationId xmlns:a16="http://schemas.microsoft.com/office/drawing/2014/main" id="{8C0C23F0-0B6C-7840-9A0A-6E001EA0F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Rectangle 480">
              <a:extLst>
                <a:ext uri="{FF2B5EF4-FFF2-40B4-BE49-F238E27FC236}">
                  <a16:creationId xmlns:a16="http://schemas.microsoft.com/office/drawing/2014/main" id="{179962E5-6DD2-624C-820B-FDABAD1AC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81">
              <a:extLst>
                <a:ext uri="{FF2B5EF4-FFF2-40B4-BE49-F238E27FC236}">
                  <a16:creationId xmlns:a16="http://schemas.microsoft.com/office/drawing/2014/main" id="{D9F6ADE1-FB26-6843-8A6E-3BD0D10F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82">
              <a:extLst>
                <a:ext uri="{FF2B5EF4-FFF2-40B4-BE49-F238E27FC236}">
                  <a16:creationId xmlns:a16="http://schemas.microsoft.com/office/drawing/2014/main" id="{DC1A54DE-B90E-F243-B4E9-38CCD0D9C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Freeform 483">
              <a:extLst>
                <a:ext uri="{FF2B5EF4-FFF2-40B4-BE49-F238E27FC236}">
                  <a16:creationId xmlns:a16="http://schemas.microsoft.com/office/drawing/2014/main" id="{9864B23E-562C-4F46-95C0-52ED5998E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Freeform 484">
              <a:extLst>
                <a:ext uri="{FF2B5EF4-FFF2-40B4-BE49-F238E27FC236}">
                  <a16:creationId xmlns:a16="http://schemas.microsoft.com/office/drawing/2014/main" id="{AFDBBF04-3A5A-3C46-A28F-6022FA18F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Rectangle 485">
              <a:extLst>
                <a:ext uri="{FF2B5EF4-FFF2-40B4-BE49-F238E27FC236}">
                  <a16:creationId xmlns:a16="http://schemas.microsoft.com/office/drawing/2014/main" id="{5DE78214-CE1F-9643-990C-A73052699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Rectangle 486">
              <a:extLst>
                <a:ext uri="{FF2B5EF4-FFF2-40B4-BE49-F238E27FC236}">
                  <a16:creationId xmlns:a16="http://schemas.microsoft.com/office/drawing/2014/main" id="{8287C534-49E5-4840-A434-3F5F448B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7" name="Rectangle 487">
              <a:extLst>
                <a:ext uri="{FF2B5EF4-FFF2-40B4-BE49-F238E27FC236}">
                  <a16:creationId xmlns:a16="http://schemas.microsoft.com/office/drawing/2014/main" id="{CC74330B-0A8F-A844-8B14-DE384D7FB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8" name="Rectangle 488">
              <a:extLst>
                <a:ext uri="{FF2B5EF4-FFF2-40B4-BE49-F238E27FC236}">
                  <a16:creationId xmlns:a16="http://schemas.microsoft.com/office/drawing/2014/main" id="{0503C31E-79CC-3140-9CCA-271828EC3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Rectangle 489">
              <a:extLst>
                <a:ext uri="{FF2B5EF4-FFF2-40B4-BE49-F238E27FC236}">
                  <a16:creationId xmlns:a16="http://schemas.microsoft.com/office/drawing/2014/main" id="{D09CA27A-BCAD-D145-9991-75ACFF138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Rectangle 490">
              <a:extLst>
                <a:ext uri="{FF2B5EF4-FFF2-40B4-BE49-F238E27FC236}">
                  <a16:creationId xmlns:a16="http://schemas.microsoft.com/office/drawing/2014/main" id="{03EDA5C3-3FF2-3B4C-B2BA-5515C43A0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Oval 491">
              <a:extLst>
                <a:ext uri="{FF2B5EF4-FFF2-40B4-BE49-F238E27FC236}">
                  <a16:creationId xmlns:a16="http://schemas.microsoft.com/office/drawing/2014/main" id="{09F3175F-0156-C94B-9FD7-ADE590745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Oval 492">
              <a:extLst>
                <a:ext uri="{FF2B5EF4-FFF2-40B4-BE49-F238E27FC236}">
                  <a16:creationId xmlns:a16="http://schemas.microsoft.com/office/drawing/2014/main" id="{F6B52A7B-8251-2E4D-8017-2DC4523A1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Freeform 493">
              <a:extLst>
                <a:ext uri="{FF2B5EF4-FFF2-40B4-BE49-F238E27FC236}">
                  <a16:creationId xmlns:a16="http://schemas.microsoft.com/office/drawing/2014/main" id="{7915B293-B8A4-E247-AD8D-AAA757C0C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Freeform 494">
              <a:extLst>
                <a:ext uri="{FF2B5EF4-FFF2-40B4-BE49-F238E27FC236}">
                  <a16:creationId xmlns:a16="http://schemas.microsoft.com/office/drawing/2014/main" id="{8BB9B887-24D4-6549-9059-1BCF5D67F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Rectangle 495">
              <a:extLst>
                <a:ext uri="{FF2B5EF4-FFF2-40B4-BE49-F238E27FC236}">
                  <a16:creationId xmlns:a16="http://schemas.microsoft.com/office/drawing/2014/main" id="{5AFFB9AE-E1CF-3744-A05D-EC30D00D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Rectangle 496">
              <a:extLst>
                <a:ext uri="{FF2B5EF4-FFF2-40B4-BE49-F238E27FC236}">
                  <a16:creationId xmlns:a16="http://schemas.microsoft.com/office/drawing/2014/main" id="{920446DC-54D4-9649-A102-713D28A31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Rectangle 497">
              <a:extLst>
                <a:ext uri="{FF2B5EF4-FFF2-40B4-BE49-F238E27FC236}">
                  <a16:creationId xmlns:a16="http://schemas.microsoft.com/office/drawing/2014/main" id="{A6AE245D-CF8B-4749-A3E3-AD963740A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Rectangle 498">
              <a:extLst>
                <a:ext uri="{FF2B5EF4-FFF2-40B4-BE49-F238E27FC236}">
                  <a16:creationId xmlns:a16="http://schemas.microsoft.com/office/drawing/2014/main" id="{9F12DFC5-E2BA-9A45-B8C1-72DD7BDB7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Rectangle 499">
              <a:extLst>
                <a:ext uri="{FF2B5EF4-FFF2-40B4-BE49-F238E27FC236}">
                  <a16:creationId xmlns:a16="http://schemas.microsoft.com/office/drawing/2014/main" id="{1FB44F1E-6EA0-5248-A3A7-29F74457D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Rectangle 500">
              <a:extLst>
                <a:ext uri="{FF2B5EF4-FFF2-40B4-BE49-F238E27FC236}">
                  <a16:creationId xmlns:a16="http://schemas.microsoft.com/office/drawing/2014/main" id="{9C30A3AD-0FAB-F34D-8CA3-4DB8A9558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Oval 501">
              <a:extLst>
                <a:ext uri="{FF2B5EF4-FFF2-40B4-BE49-F238E27FC236}">
                  <a16:creationId xmlns:a16="http://schemas.microsoft.com/office/drawing/2014/main" id="{E51AF479-02F7-B142-AEBE-1041DC14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502">
              <a:extLst>
                <a:ext uri="{FF2B5EF4-FFF2-40B4-BE49-F238E27FC236}">
                  <a16:creationId xmlns:a16="http://schemas.microsoft.com/office/drawing/2014/main" id="{A8E85797-226D-4C40-8EBF-15E7E9A4D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3" name="Freeform 503">
              <a:extLst>
                <a:ext uri="{FF2B5EF4-FFF2-40B4-BE49-F238E27FC236}">
                  <a16:creationId xmlns:a16="http://schemas.microsoft.com/office/drawing/2014/main" id="{68958E3D-F1A1-C844-ADF5-5B8657A59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4" name="Freeform 504">
              <a:extLst>
                <a:ext uri="{FF2B5EF4-FFF2-40B4-BE49-F238E27FC236}">
                  <a16:creationId xmlns:a16="http://schemas.microsoft.com/office/drawing/2014/main" id="{9A19F7A5-7706-404D-B816-8E979E649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5" name="Rectangle 505">
              <a:extLst>
                <a:ext uri="{FF2B5EF4-FFF2-40B4-BE49-F238E27FC236}">
                  <a16:creationId xmlns:a16="http://schemas.microsoft.com/office/drawing/2014/main" id="{F88B54CB-10BB-CF4D-9161-BC87D0647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Rectangle 506">
              <a:extLst>
                <a:ext uri="{FF2B5EF4-FFF2-40B4-BE49-F238E27FC236}">
                  <a16:creationId xmlns:a16="http://schemas.microsoft.com/office/drawing/2014/main" id="{BC4CFAAC-F6FF-3C4D-B69B-DAE2C4BE7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7" name="Rectangle 507">
              <a:extLst>
                <a:ext uri="{FF2B5EF4-FFF2-40B4-BE49-F238E27FC236}">
                  <a16:creationId xmlns:a16="http://schemas.microsoft.com/office/drawing/2014/main" id="{7A7737CF-71BC-D948-ADB6-1C22B0A15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8" name="Rectangle 508">
              <a:extLst>
                <a:ext uri="{FF2B5EF4-FFF2-40B4-BE49-F238E27FC236}">
                  <a16:creationId xmlns:a16="http://schemas.microsoft.com/office/drawing/2014/main" id="{05A6B1AE-90B9-C146-9796-C8E88E819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9" name="Rectangle 509">
              <a:extLst>
                <a:ext uri="{FF2B5EF4-FFF2-40B4-BE49-F238E27FC236}">
                  <a16:creationId xmlns:a16="http://schemas.microsoft.com/office/drawing/2014/main" id="{C151D819-5833-B14B-B05C-37779A1F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Rectangle 510">
              <a:extLst>
                <a:ext uri="{FF2B5EF4-FFF2-40B4-BE49-F238E27FC236}">
                  <a16:creationId xmlns:a16="http://schemas.microsoft.com/office/drawing/2014/main" id="{E14DC1DB-E9D5-0645-B5A7-62E6A2353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Oval 511">
              <a:extLst>
                <a:ext uri="{FF2B5EF4-FFF2-40B4-BE49-F238E27FC236}">
                  <a16:creationId xmlns:a16="http://schemas.microsoft.com/office/drawing/2014/main" id="{54C61F4D-7146-A842-B3BD-19B556919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2" name="Oval 512">
              <a:extLst>
                <a:ext uri="{FF2B5EF4-FFF2-40B4-BE49-F238E27FC236}">
                  <a16:creationId xmlns:a16="http://schemas.microsoft.com/office/drawing/2014/main" id="{45773E13-0F5A-1F44-8CED-FCBF61E8A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3" name="Freeform 513">
              <a:extLst>
                <a:ext uri="{FF2B5EF4-FFF2-40B4-BE49-F238E27FC236}">
                  <a16:creationId xmlns:a16="http://schemas.microsoft.com/office/drawing/2014/main" id="{B8AADD1C-70D2-F244-B25B-65BF8398B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4" name="Freeform 514">
              <a:extLst>
                <a:ext uri="{FF2B5EF4-FFF2-40B4-BE49-F238E27FC236}">
                  <a16:creationId xmlns:a16="http://schemas.microsoft.com/office/drawing/2014/main" id="{AAD29DDB-6810-3047-A2F0-8C0950CAB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Rectangle 515">
              <a:extLst>
                <a:ext uri="{FF2B5EF4-FFF2-40B4-BE49-F238E27FC236}">
                  <a16:creationId xmlns:a16="http://schemas.microsoft.com/office/drawing/2014/main" id="{FF13976C-FACD-2C4D-84E6-185D6E53D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Rectangle 516">
              <a:extLst>
                <a:ext uri="{FF2B5EF4-FFF2-40B4-BE49-F238E27FC236}">
                  <a16:creationId xmlns:a16="http://schemas.microsoft.com/office/drawing/2014/main" id="{0096D3E5-1C6D-0D4A-9369-8C37B7A5B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Rectangle 517">
              <a:extLst>
                <a:ext uri="{FF2B5EF4-FFF2-40B4-BE49-F238E27FC236}">
                  <a16:creationId xmlns:a16="http://schemas.microsoft.com/office/drawing/2014/main" id="{19658177-9CEB-6245-9D87-C035063EE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Rectangle 518">
              <a:extLst>
                <a:ext uri="{FF2B5EF4-FFF2-40B4-BE49-F238E27FC236}">
                  <a16:creationId xmlns:a16="http://schemas.microsoft.com/office/drawing/2014/main" id="{5F993B34-67DA-4645-A60E-97F7EA448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9" name="Rectangle 519">
              <a:extLst>
                <a:ext uri="{FF2B5EF4-FFF2-40B4-BE49-F238E27FC236}">
                  <a16:creationId xmlns:a16="http://schemas.microsoft.com/office/drawing/2014/main" id="{EC088358-5491-6340-A95A-BC8DCD2FC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0" name="Rectangle 520">
              <a:extLst>
                <a:ext uri="{FF2B5EF4-FFF2-40B4-BE49-F238E27FC236}">
                  <a16:creationId xmlns:a16="http://schemas.microsoft.com/office/drawing/2014/main" id="{A089EC05-93BA-4F47-A678-CF4312A1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1" name="Oval 521">
              <a:extLst>
                <a:ext uri="{FF2B5EF4-FFF2-40B4-BE49-F238E27FC236}">
                  <a16:creationId xmlns:a16="http://schemas.microsoft.com/office/drawing/2014/main" id="{0914D988-1C58-8546-A358-40C9ACB05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2" name="Oval 522">
              <a:extLst>
                <a:ext uri="{FF2B5EF4-FFF2-40B4-BE49-F238E27FC236}">
                  <a16:creationId xmlns:a16="http://schemas.microsoft.com/office/drawing/2014/main" id="{230DEB34-8AC0-714F-A2DD-66D7C1AA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3" name="Freeform 523">
              <a:extLst>
                <a:ext uri="{FF2B5EF4-FFF2-40B4-BE49-F238E27FC236}">
                  <a16:creationId xmlns:a16="http://schemas.microsoft.com/office/drawing/2014/main" id="{5A9B80EC-F619-794E-B1CD-4316A0D26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4" name="Freeform 524">
              <a:extLst>
                <a:ext uri="{FF2B5EF4-FFF2-40B4-BE49-F238E27FC236}">
                  <a16:creationId xmlns:a16="http://schemas.microsoft.com/office/drawing/2014/main" id="{663F8336-BA05-934B-8AEB-EB523E08F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5" name="Rectangle 525">
              <a:extLst>
                <a:ext uri="{FF2B5EF4-FFF2-40B4-BE49-F238E27FC236}">
                  <a16:creationId xmlns:a16="http://schemas.microsoft.com/office/drawing/2014/main" id="{5359F701-5BCD-3A4E-83E2-9AA8E37E0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6" name="Rectangle 526">
              <a:extLst>
                <a:ext uri="{FF2B5EF4-FFF2-40B4-BE49-F238E27FC236}">
                  <a16:creationId xmlns:a16="http://schemas.microsoft.com/office/drawing/2014/main" id="{C372C98E-9501-BB43-98AF-6600B1B93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7" name="Rectangle 527">
              <a:extLst>
                <a:ext uri="{FF2B5EF4-FFF2-40B4-BE49-F238E27FC236}">
                  <a16:creationId xmlns:a16="http://schemas.microsoft.com/office/drawing/2014/main" id="{27B9E745-4B88-8743-87FE-B7F494CF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Rectangle 528">
              <a:extLst>
                <a:ext uri="{FF2B5EF4-FFF2-40B4-BE49-F238E27FC236}">
                  <a16:creationId xmlns:a16="http://schemas.microsoft.com/office/drawing/2014/main" id="{B96544EC-38D3-7447-B1DA-968DA981B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Rectangle 529">
              <a:extLst>
                <a:ext uri="{FF2B5EF4-FFF2-40B4-BE49-F238E27FC236}">
                  <a16:creationId xmlns:a16="http://schemas.microsoft.com/office/drawing/2014/main" id="{B4A4DFC4-9D58-CE4B-9891-1AD872DED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Rectangle 530">
              <a:extLst>
                <a:ext uri="{FF2B5EF4-FFF2-40B4-BE49-F238E27FC236}">
                  <a16:creationId xmlns:a16="http://schemas.microsoft.com/office/drawing/2014/main" id="{7E615E2E-FB7F-C940-ADDA-AF40A44B8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Oval 531">
              <a:extLst>
                <a:ext uri="{FF2B5EF4-FFF2-40B4-BE49-F238E27FC236}">
                  <a16:creationId xmlns:a16="http://schemas.microsoft.com/office/drawing/2014/main" id="{E911E770-180D-5644-9BFD-24072E19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Oval 532">
              <a:extLst>
                <a:ext uri="{FF2B5EF4-FFF2-40B4-BE49-F238E27FC236}">
                  <a16:creationId xmlns:a16="http://schemas.microsoft.com/office/drawing/2014/main" id="{F89AAECA-31E8-0742-8B2F-9E03A99D6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Freeform 533">
              <a:extLst>
                <a:ext uri="{FF2B5EF4-FFF2-40B4-BE49-F238E27FC236}">
                  <a16:creationId xmlns:a16="http://schemas.microsoft.com/office/drawing/2014/main" id="{0D99DF68-87AF-F24E-BF26-B212BC15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Freeform 534">
              <a:extLst>
                <a:ext uri="{FF2B5EF4-FFF2-40B4-BE49-F238E27FC236}">
                  <a16:creationId xmlns:a16="http://schemas.microsoft.com/office/drawing/2014/main" id="{48431E3F-9B90-BC47-8F0D-45932671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5" name="Freeform 535">
              <a:extLst>
                <a:ext uri="{FF2B5EF4-FFF2-40B4-BE49-F238E27FC236}">
                  <a16:creationId xmlns:a16="http://schemas.microsoft.com/office/drawing/2014/main" id="{FEC74E36-662B-B54C-AE6A-D716A4688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6" name="Rectangle 536">
              <a:extLst>
                <a:ext uri="{FF2B5EF4-FFF2-40B4-BE49-F238E27FC236}">
                  <a16:creationId xmlns:a16="http://schemas.microsoft.com/office/drawing/2014/main" id="{B689A300-9F6B-E041-97B3-722A71A4F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Rectangle 537">
              <a:extLst>
                <a:ext uri="{FF2B5EF4-FFF2-40B4-BE49-F238E27FC236}">
                  <a16:creationId xmlns:a16="http://schemas.microsoft.com/office/drawing/2014/main" id="{8A2A414F-CAC0-F648-AEF1-834C7F9B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8" name="Rectangle 538">
              <a:extLst>
                <a:ext uri="{FF2B5EF4-FFF2-40B4-BE49-F238E27FC236}">
                  <a16:creationId xmlns:a16="http://schemas.microsoft.com/office/drawing/2014/main" id="{3B360C41-91BC-D84A-8362-9D75CC17A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Rectangle 539">
              <a:extLst>
                <a:ext uri="{FF2B5EF4-FFF2-40B4-BE49-F238E27FC236}">
                  <a16:creationId xmlns:a16="http://schemas.microsoft.com/office/drawing/2014/main" id="{B75D94B6-789C-A844-B836-E028699F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Rectangle 540">
              <a:extLst>
                <a:ext uri="{FF2B5EF4-FFF2-40B4-BE49-F238E27FC236}">
                  <a16:creationId xmlns:a16="http://schemas.microsoft.com/office/drawing/2014/main" id="{5271B3FA-96ED-CE43-BAC2-19B9FAD5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1" name="Rectangle 541">
              <a:extLst>
                <a:ext uri="{FF2B5EF4-FFF2-40B4-BE49-F238E27FC236}">
                  <a16:creationId xmlns:a16="http://schemas.microsoft.com/office/drawing/2014/main" id="{AAED9325-79B9-3845-8F9A-25F225A25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2" name="Oval 542">
              <a:extLst>
                <a:ext uri="{FF2B5EF4-FFF2-40B4-BE49-F238E27FC236}">
                  <a16:creationId xmlns:a16="http://schemas.microsoft.com/office/drawing/2014/main" id="{AE935767-B4FE-DE4F-A8FF-D6C54B28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3" name="Oval 543">
              <a:extLst>
                <a:ext uri="{FF2B5EF4-FFF2-40B4-BE49-F238E27FC236}">
                  <a16:creationId xmlns:a16="http://schemas.microsoft.com/office/drawing/2014/main" id="{A482782B-0120-5F46-9D54-F8B0903EA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4" name="Freeform 544">
              <a:extLst>
                <a:ext uri="{FF2B5EF4-FFF2-40B4-BE49-F238E27FC236}">
                  <a16:creationId xmlns:a16="http://schemas.microsoft.com/office/drawing/2014/main" id="{B57A58EB-6B06-FA4D-8DDA-1D72099F8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5" name="Freeform 545">
              <a:extLst>
                <a:ext uri="{FF2B5EF4-FFF2-40B4-BE49-F238E27FC236}">
                  <a16:creationId xmlns:a16="http://schemas.microsoft.com/office/drawing/2014/main" id="{AB6C0BD6-180C-2D46-80E0-5ACD4D8CB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6" name="Rectangle 546">
              <a:extLst>
                <a:ext uri="{FF2B5EF4-FFF2-40B4-BE49-F238E27FC236}">
                  <a16:creationId xmlns:a16="http://schemas.microsoft.com/office/drawing/2014/main" id="{6E1DBE8E-80CD-B440-921B-28F59DE68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7" name="Rectangle 547">
              <a:extLst>
                <a:ext uri="{FF2B5EF4-FFF2-40B4-BE49-F238E27FC236}">
                  <a16:creationId xmlns:a16="http://schemas.microsoft.com/office/drawing/2014/main" id="{B8F80478-3F4C-F94B-8675-B2A4098AD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8" name="Rectangle 548">
              <a:extLst>
                <a:ext uri="{FF2B5EF4-FFF2-40B4-BE49-F238E27FC236}">
                  <a16:creationId xmlns:a16="http://schemas.microsoft.com/office/drawing/2014/main" id="{E9221BB9-379C-1946-85B2-8C4951CDB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Rectangle 549">
              <a:extLst>
                <a:ext uri="{FF2B5EF4-FFF2-40B4-BE49-F238E27FC236}">
                  <a16:creationId xmlns:a16="http://schemas.microsoft.com/office/drawing/2014/main" id="{89A417FE-09E9-3C45-84D5-1329CA9C0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Rectangle 550">
              <a:extLst>
                <a:ext uri="{FF2B5EF4-FFF2-40B4-BE49-F238E27FC236}">
                  <a16:creationId xmlns:a16="http://schemas.microsoft.com/office/drawing/2014/main" id="{2D3F527A-3976-F248-B1D6-0FB2C2BDC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Rectangle 551">
              <a:extLst>
                <a:ext uri="{FF2B5EF4-FFF2-40B4-BE49-F238E27FC236}">
                  <a16:creationId xmlns:a16="http://schemas.microsoft.com/office/drawing/2014/main" id="{C89F41F6-0DF0-7447-B265-382957D3A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552">
              <a:extLst>
                <a:ext uri="{FF2B5EF4-FFF2-40B4-BE49-F238E27FC236}">
                  <a16:creationId xmlns:a16="http://schemas.microsoft.com/office/drawing/2014/main" id="{93B0FE4A-2898-854F-BA41-16BD5E68D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Oval 553">
              <a:extLst>
                <a:ext uri="{FF2B5EF4-FFF2-40B4-BE49-F238E27FC236}">
                  <a16:creationId xmlns:a16="http://schemas.microsoft.com/office/drawing/2014/main" id="{8DF88436-B212-B24C-BCA4-CA21BD1BF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Freeform 554">
              <a:extLst>
                <a:ext uri="{FF2B5EF4-FFF2-40B4-BE49-F238E27FC236}">
                  <a16:creationId xmlns:a16="http://schemas.microsoft.com/office/drawing/2014/main" id="{A63424D5-3C07-E748-8E36-11A858829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Freeform 555">
              <a:extLst>
                <a:ext uri="{FF2B5EF4-FFF2-40B4-BE49-F238E27FC236}">
                  <a16:creationId xmlns:a16="http://schemas.microsoft.com/office/drawing/2014/main" id="{CFE1CF93-B7C4-5344-989E-04DE8F05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6" name="Rectangle 556">
              <a:extLst>
                <a:ext uri="{FF2B5EF4-FFF2-40B4-BE49-F238E27FC236}">
                  <a16:creationId xmlns:a16="http://schemas.microsoft.com/office/drawing/2014/main" id="{8DFD797F-464B-8D43-A8EC-8EB59FFA2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Rectangle 557">
              <a:extLst>
                <a:ext uri="{FF2B5EF4-FFF2-40B4-BE49-F238E27FC236}">
                  <a16:creationId xmlns:a16="http://schemas.microsoft.com/office/drawing/2014/main" id="{E5B2B479-5EB9-D747-93DD-A5B5CEB0A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8" name="Rectangle 558">
              <a:extLst>
                <a:ext uri="{FF2B5EF4-FFF2-40B4-BE49-F238E27FC236}">
                  <a16:creationId xmlns:a16="http://schemas.microsoft.com/office/drawing/2014/main" id="{F6489CDD-FA47-554F-AFE1-F6435F82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9" name="Rectangle 559">
              <a:extLst>
                <a:ext uri="{FF2B5EF4-FFF2-40B4-BE49-F238E27FC236}">
                  <a16:creationId xmlns:a16="http://schemas.microsoft.com/office/drawing/2014/main" id="{2D10485E-1DDD-BF41-85A9-ABE1D418B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Rectangle 560">
              <a:extLst>
                <a:ext uri="{FF2B5EF4-FFF2-40B4-BE49-F238E27FC236}">
                  <a16:creationId xmlns:a16="http://schemas.microsoft.com/office/drawing/2014/main" id="{08F65737-63DF-314C-9D34-2A7317CCD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Rectangle 561">
              <a:extLst>
                <a:ext uri="{FF2B5EF4-FFF2-40B4-BE49-F238E27FC236}">
                  <a16:creationId xmlns:a16="http://schemas.microsoft.com/office/drawing/2014/main" id="{0468DB40-2B53-9745-94DB-9402239E0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Oval 562">
              <a:extLst>
                <a:ext uri="{FF2B5EF4-FFF2-40B4-BE49-F238E27FC236}">
                  <a16:creationId xmlns:a16="http://schemas.microsoft.com/office/drawing/2014/main" id="{C4B0B898-50C3-BE4E-B82D-98DB732DF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Oval 563">
              <a:extLst>
                <a:ext uri="{FF2B5EF4-FFF2-40B4-BE49-F238E27FC236}">
                  <a16:creationId xmlns:a16="http://schemas.microsoft.com/office/drawing/2014/main" id="{D7B601A3-556B-F047-A2F2-E6AB7B5CA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Freeform 564">
              <a:extLst>
                <a:ext uri="{FF2B5EF4-FFF2-40B4-BE49-F238E27FC236}">
                  <a16:creationId xmlns:a16="http://schemas.microsoft.com/office/drawing/2014/main" id="{2F139083-629A-F74A-85FB-039BA0CA0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Freeform 565">
              <a:extLst>
                <a:ext uri="{FF2B5EF4-FFF2-40B4-BE49-F238E27FC236}">
                  <a16:creationId xmlns:a16="http://schemas.microsoft.com/office/drawing/2014/main" id="{B401D1A3-35CF-E54A-A6CD-92FFBB7A8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Rectangle 566">
              <a:extLst>
                <a:ext uri="{FF2B5EF4-FFF2-40B4-BE49-F238E27FC236}">
                  <a16:creationId xmlns:a16="http://schemas.microsoft.com/office/drawing/2014/main" id="{7C8256EF-7AEC-424A-AA96-921EE8683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Rectangle 567">
              <a:extLst>
                <a:ext uri="{FF2B5EF4-FFF2-40B4-BE49-F238E27FC236}">
                  <a16:creationId xmlns:a16="http://schemas.microsoft.com/office/drawing/2014/main" id="{B03CACF4-B5E0-7347-B5F1-3A64BD23A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Rectangle 568">
              <a:extLst>
                <a:ext uri="{FF2B5EF4-FFF2-40B4-BE49-F238E27FC236}">
                  <a16:creationId xmlns:a16="http://schemas.microsoft.com/office/drawing/2014/main" id="{FBBCB780-0059-9047-BC60-1CEB6427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Rectangle 569">
              <a:extLst>
                <a:ext uri="{FF2B5EF4-FFF2-40B4-BE49-F238E27FC236}">
                  <a16:creationId xmlns:a16="http://schemas.microsoft.com/office/drawing/2014/main" id="{F06D128D-496B-764A-B25E-15935965E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0" name="Rectangle 570">
              <a:extLst>
                <a:ext uri="{FF2B5EF4-FFF2-40B4-BE49-F238E27FC236}">
                  <a16:creationId xmlns:a16="http://schemas.microsoft.com/office/drawing/2014/main" id="{318740AC-59FA-BC46-9CFA-A478DACBE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Rectangle 571">
              <a:extLst>
                <a:ext uri="{FF2B5EF4-FFF2-40B4-BE49-F238E27FC236}">
                  <a16:creationId xmlns:a16="http://schemas.microsoft.com/office/drawing/2014/main" id="{CD8BF57E-42C8-F94C-A3EF-88FAD4E00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2" name="Oval 572">
              <a:extLst>
                <a:ext uri="{FF2B5EF4-FFF2-40B4-BE49-F238E27FC236}">
                  <a16:creationId xmlns:a16="http://schemas.microsoft.com/office/drawing/2014/main" id="{53FB94FD-E091-B344-A61E-E4B6C56E4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Oval 573">
              <a:extLst>
                <a:ext uri="{FF2B5EF4-FFF2-40B4-BE49-F238E27FC236}">
                  <a16:creationId xmlns:a16="http://schemas.microsoft.com/office/drawing/2014/main" id="{13C8835B-BFA8-0E44-AD48-921AE7D4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Freeform 574">
              <a:extLst>
                <a:ext uri="{FF2B5EF4-FFF2-40B4-BE49-F238E27FC236}">
                  <a16:creationId xmlns:a16="http://schemas.microsoft.com/office/drawing/2014/main" id="{DC89846B-9B9F-FF46-8D7B-0CF982561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Freeform 575">
              <a:extLst>
                <a:ext uri="{FF2B5EF4-FFF2-40B4-BE49-F238E27FC236}">
                  <a16:creationId xmlns:a16="http://schemas.microsoft.com/office/drawing/2014/main" id="{37CE3001-6956-C143-8631-71D234594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Rectangle 576">
              <a:extLst>
                <a:ext uri="{FF2B5EF4-FFF2-40B4-BE49-F238E27FC236}">
                  <a16:creationId xmlns:a16="http://schemas.microsoft.com/office/drawing/2014/main" id="{31BE1BAB-42C6-6240-823D-A1F98D584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Rectangle 577">
              <a:extLst>
                <a:ext uri="{FF2B5EF4-FFF2-40B4-BE49-F238E27FC236}">
                  <a16:creationId xmlns:a16="http://schemas.microsoft.com/office/drawing/2014/main" id="{DE6BF601-4A99-CE45-AA81-FAB3A9E81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Rectangle 578">
              <a:extLst>
                <a:ext uri="{FF2B5EF4-FFF2-40B4-BE49-F238E27FC236}">
                  <a16:creationId xmlns:a16="http://schemas.microsoft.com/office/drawing/2014/main" id="{96FD9388-0F35-A047-88B9-375689B24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Rectangle 579">
              <a:extLst>
                <a:ext uri="{FF2B5EF4-FFF2-40B4-BE49-F238E27FC236}">
                  <a16:creationId xmlns:a16="http://schemas.microsoft.com/office/drawing/2014/main" id="{1AF66456-418F-B844-8096-4E648E9BA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0" name="Rectangle 580">
              <a:extLst>
                <a:ext uri="{FF2B5EF4-FFF2-40B4-BE49-F238E27FC236}">
                  <a16:creationId xmlns:a16="http://schemas.microsoft.com/office/drawing/2014/main" id="{3E3EE8AE-72D8-CA43-9395-BD5270AF7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1" name="Rectangle 581">
              <a:extLst>
                <a:ext uri="{FF2B5EF4-FFF2-40B4-BE49-F238E27FC236}">
                  <a16:creationId xmlns:a16="http://schemas.microsoft.com/office/drawing/2014/main" id="{91F2BE1E-F984-7345-A080-24C5E3AF8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2" name="Oval 582">
              <a:extLst>
                <a:ext uri="{FF2B5EF4-FFF2-40B4-BE49-F238E27FC236}">
                  <a16:creationId xmlns:a16="http://schemas.microsoft.com/office/drawing/2014/main" id="{B7DCCA74-A467-1E48-9486-AA0C75A6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id="{2E784AC2-F626-3F48-B350-D1DDABD2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id="{8C91D7F8-BE0A-2845-A530-6A04430F0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BD180DB5-3F60-0040-9C9B-E112539E6C2E}"/>
              </a:ext>
            </a:extLst>
          </p:cNvPr>
          <p:cNvGrpSpPr/>
          <p:nvPr/>
        </p:nvGrpSpPr>
        <p:grpSpPr>
          <a:xfrm>
            <a:off x="10709128" y="4279481"/>
            <a:ext cx="765579" cy="2040076"/>
            <a:chOff x="18710276" y="4357688"/>
            <a:chExt cx="1931988" cy="5148262"/>
          </a:xfrm>
        </p:grpSpPr>
        <p:sp>
          <p:nvSpPr>
            <p:cNvPr id="506" name="Freeform 440">
              <a:extLst>
                <a:ext uri="{FF2B5EF4-FFF2-40B4-BE49-F238E27FC236}">
                  <a16:creationId xmlns:a16="http://schemas.microsoft.com/office/drawing/2014/main" id="{DD054860-D1AC-0E43-A906-6232DD870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Freeform 441">
              <a:extLst>
                <a:ext uri="{FF2B5EF4-FFF2-40B4-BE49-F238E27FC236}">
                  <a16:creationId xmlns:a16="http://schemas.microsoft.com/office/drawing/2014/main" id="{AEDE9318-0780-B248-ABDC-51C81CF3D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Freeform 442">
              <a:extLst>
                <a:ext uri="{FF2B5EF4-FFF2-40B4-BE49-F238E27FC236}">
                  <a16:creationId xmlns:a16="http://schemas.microsoft.com/office/drawing/2014/main" id="{F15C9341-4079-F040-A93D-0DF5D13D2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Freeform 443">
              <a:extLst>
                <a:ext uri="{FF2B5EF4-FFF2-40B4-BE49-F238E27FC236}">
                  <a16:creationId xmlns:a16="http://schemas.microsoft.com/office/drawing/2014/main" id="{22EE557E-756E-7649-9009-35AD71EDF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Freeform 444">
              <a:extLst>
                <a:ext uri="{FF2B5EF4-FFF2-40B4-BE49-F238E27FC236}">
                  <a16:creationId xmlns:a16="http://schemas.microsoft.com/office/drawing/2014/main" id="{675FB149-B006-274E-81F1-0F53D195B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Rectangle 445">
              <a:extLst>
                <a:ext uri="{FF2B5EF4-FFF2-40B4-BE49-F238E27FC236}">
                  <a16:creationId xmlns:a16="http://schemas.microsoft.com/office/drawing/2014/main" id="{A89FBC45-84A2-CD44-B59F-AE6768EF1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" name="Rectangle 446">
              <a:extLst>
                <a:ext uri="{FF2B5EF4-FFF2-40B4-BE49-F238E27FC236}">
                  <a16:creationId xmlns:a16="http://schemas.microsoft.com/office/drawing/2014/main" id="{268EEEE0-E9B1-FA4E-9F8B-BBEA8FF0E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3" name="Rectangle 447">
              <a:extLst>
                <a:ext uri="{FF2B5EF4-FFF2-40B4-BE49-F238E27FC236}">
                  <a16:creationId xmlns:a16="http://schemas.microsoft.com/office/drawing/2014/main" id="{77CEA129-D16C-5049-A0FD-E5F9B798B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4" name="Rectangle 448">
              <a:extLst>
                <a:ext uri="{FF2B5EF4-FFF2-40B4-BE49-F238E27FC236}">
                  <a16:creationId xmlns:a16="http://schemas.microsoft.com/office/drawing/2014/main" id="{59614DF8-4043-CF4D-9733-15A053540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5" name="Rectangle 449">
              <a:extLst>
                <a:ext uri="{FF2B5EF4-FFF2-40B4-BE49-F238E27FC236}">
                  <a16:creationId xmlns:a16="http://schemas.microsoft.com/office/drawing/2014/main" id="{05F497C2-E70E-A149-8E3A-7E5E3C9E1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" name="Rectangle 450">
              <a:extLst>
                <a:ext uri="{FF2B5EF4-FFF2-40B4-BE49-F238E27FC236}">
                  <a16:creationId xmlns:a16="http://schemas.microsoft.com/office/drawing/2014/main" id="{5A3B8609-BE25-E94F-9F69-A262AEFA5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Oval 451">
              <a:extLst>
                <a:ext uri="{FF2B5EF4-FFF2-40B4-BE49-F238E27FC236}">
                  <a16:creationId xmlns:a16="http://schemas.microsoft.com/office/drawing/2014/main" id="{94681167-EDF3-7340-8924-CE2A876D8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Oval 452">
              <a:extLst>
                <a:ext uri="{FF2B5EF4-FFF2-40B4-BE49-F238E27FC236}">
                  <a16:creationId xmlns:a16="http://schemas.microsoft.com/office/drawing/2014/main" id="{FD360EAA-EA68-E24F-BDE8-2D20F527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Freeform 453">
              <a:extLst>
                <a:ext uri="{FF2B5EF4-FFF2-40B4-BE49-F238E27FC236}">
                  <a16:creationId xmlns:a16="http://schemas.microsoft.com/office/drawing/2014/main" id="{9A037D38-07B3-B14E-9319-CEC1DC19E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Freeform 454">
              <a:extLst>
                <a:ext uri="{FF2B5EF4-FFF2-40B4-BE49-F238E27FC236}">
                  <a16:creationId xmlns:a16="http://schemas.microsoft.com/office/drawing/2014/main" id="{2B49F006-B97B-B74E-A927-E57CFEBD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Rectangle 455">
              <a:extLst>
                <a:ext uri="{FF2B5EF4-FFF2-40B4-BE49-F238E27FC236}">
                  <a16:creationId xmlns:a16="http://schemas.microsoft.com/office/drawing/2014/main" id="{01B1ECE8-C8C7-334E-9DBD-403F0A00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Rectangle 456">
              <a:extLst>
                <a:ext uri="{FF2B5EF4-FFF2-40B4-BE49-F238E27FC236}">
                  <a16:creationId xmlns:a16="http://schemas.microsoft.com/office/drawing/2014/main" id="{BA0D89E0-0856-3348-B481-FF06EB233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Rectangle 457">
              <a:extLst>
                <a:ext uri="{FF2B5EF4-FFF2-40B4-BE49-F238E27FC236}">
                  <a16:creationId xmlns:a16="http://schemas.microsoft.com/office/drawing/2014/main" id="{D500BF8E-9C91-3F4F-BA10-29D3EF636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4" name="Rectangle 458">
              <a:extLst>
                <a:ext uri="{FF2B5EF4-FFF2-40B4-BE49-F238E27FC236}">
                  <a16:creationId xmlns:a16="http://schemas.microsoft.com/office/drawing/2014/main" id="{1FD964FC-7559-F047-88F7-EDA410FE4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5" name="Rectangle 459">
              <a:extLst>
                <a:ext uri="{FF2B5EF4-FFF2-40B4-BE49-F238E27FC236}">
                  <a16:creationId xmlns:a16="http://schemas.microsoft.com/office/drawing/2014/main" id="{A2D9B518-E2D8-024C-9DB9-09DF4EFA5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6" name="Rectangle 460">
              <a:extLst>
                <a:ext uri="{FF2B5EF4-FFF2-40B4-BE49-F238E27FC236}">
                  <a16:creationId xmlns:a16="http://schemas.microsoft.com/office/drawing/2014/main" id="{8EC44853-342E-1E41-827B-70D057925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7" name="Oval 461">
              <a:extLst>
                <a:ext uri="{FF2B5EF4-FFF2-40B4-BE49-F238E27FC236}">
                  <a16:creationId xmlns:a16="http://schemas.microsoft.com/office/drawing/2014/main" id="{D4829181-918F-444E-9281-6B3766975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8" name="Oval 462">
              <a:extLst>
                <a:ext uri="{FF2B5EF4-FFF2-40B4-BE49-F238E27FC236}">
                  <a16:creationId xmlns:a16="http://schemas.microsoft.com/office/drawing/2014/main" id="{53928EE3-8F51-824B-B6A1-240D9102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Freeform 463">
              <a:extLst>
                <a:ext uri="{FF2B5EF4-FFF2-40B4-BE49-F238E27FC236}">
                  <a16:creationId xmlns:a16="http://schemas.microsoft.com/office/drawing/2014/main" id="{09FF06E8-7294-5F4D-B845-CD7130DD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Freeform 464">
              <a:extLst>
                <a:ext uri="{FF2B5EF4-FFF2-40B4-BE49-F238E27FC236}">
                  <a16:creationId xmlns:a16="http://schemas.microsoft.com/office/drawing/2014/main" id="{2A64A3C8-5DF8-994A-842A-5918FD12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Rectangle 465">
              <a:extLst>
                <a:ext uri="{FF2B5EF4-FFF2-40B4-BE49-F238E27FC236}">
                  <a16:creationId xmlns:a16="http://schemas.microsoft.com/office/drawing/2014/main" id="{B7D0D18A-A5C4-DF4E-A8BD-76B551B2E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" name="Rectangle 466">
              <a:extLst>
                <a:ext uri="{FF2B5EF4-FFF2-40B4-BE49-F238E27FC236}">
                  <a16:creationId xmlns:a16="http://schemas.microsoft.com/office/drawing/2014/main" id="{C5809E9F-CD18-DD46-AC08-272DC3CB2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" name="Rectangle 467">
              <a:extLst>
                <a:ext uri="{FF2B5EF4-FFF2-40B4-BE49-F238E27FC236}">
                  <a16:creationId xmlns:a16="http://schemas.microsoft.com/office/drawing/2014/main" id="{D1238309-8317-6E4C-971F-1F1F6F98C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Rectangle 468">
              <a:extLst>
                <a:ext uri="{FF2B5EF4-FFF2-40B4-BE49-F238E27FC236}">
                  <a16:creationId xmlns:a16="http://schemas.microsoft.com/office/drawing/2014/main" id="{A58FD201-EAA3-3149-9968-DC28249E3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Rectangle 469">
              <a:extLst>
                <a:ext uri="{FF2B5EF4-FFF2-40B4-BE49-F238E27FC236}">
                  <a16:creationId xmlns:a16="http://schemas.microsoft.com/office/drawing/2014/main" id="{209A7C4D-A13E-444D-9F0D-73A40250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6" name="Rectangle 470">
              <a:extLst>
                <a:ext uri="{FF2B5EF4-FFF2-40B4-BE49-F238E27FC236}">
                  <a16:creationId xmlns:a16="http://schemas.microsoft.com/office/drawing/2014/main" id="{B5E00E18-65C2-284E-B1AF-2A970344F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7" name="Oval 471">
              <a:extLst>
                <a:ext uri="{FF2B5EF4-FFF2-40B4-BE49-F238E27FC236}">
                  <a16:creationId xmlns:a16="http://schemas.microsoft.com/office/drawing/2014/main" id="{12280B4E-6784-1E4D-A3DA-D03CE8A1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8" name="Oval 472">
              <a:extLst>
                <a:ext uri="{FF2B5EF4-FFF2-40B4-BE49-F238E27FC236}">
                  <a16:creationId xmlns:a16="http://schemas.microsoft.com/office/drawing/2014/main" id="{F837FEBF-A234-6F42-B4BE-67949B43C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9" name="Freeform 473">
              <a:extLst>
                <a:ext uri="{FF2B5EF4-FFF2-40B4-BE49-F238E27FC236}">
                  <a16:creationId xmlns:a16="http://schemas.microsoft.com/office/drawing/2014/main" id="{8B080CC4-CC93-0642-B898-20D40CE93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0" name="Freeform 474">
              <a:extLst>
                <a:ext uri="{FF2B5EF4-FFF2-40B4-BE49-F238E27FC236}">
                  <a16:creationId xmlns:a16="http://schemas.microsoft.com/office/drawing/2014/main" id="{447225DD-C0C9-C743-BBCB-EB0EE39EC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Rectangle 475">
              <a:extLst>
                <a:ext uri="{FF2B5EF4-FFF2-40B4-BE49-F238E27FC236}">
                  <a16:creationId xmlns:a16="http://schemas.microsoft.com/office/drawing/2014/main" id="{E74E54E4-FFBA-7141-8232-93C726C3F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Rectangle 476">
              <a:extLst>
                <a:ext uri="{FF2B5EF4-FFF2-40B4-BE49-F238E27FC236}">
                  <a16:creationId xmlns:a16="http://schemas.microsoft.com/office/drawing/2014/main" id="{C1EDCDF7-DA0A-3044-86E6-8A0153691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Rectangle 477">
              <a:extLst>
                <a:ext uri="{FF2B5EF4-FFF2-40B4-BE49-F238E27FC236}">
                  <a16:creationId xmlns:a16="http://schemas.microsoft.com/office/drawing/2014/main" id="{E8D5FF5D-5CCE-5340-9A78-3DCDB4C2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Rectangle 478">
              <a:extLst>
                <a:ext uri="{FF2B5EF4-FFF2-40B4-BE49-F238E27FC236}">
                  <a16:creationId xmlns:a16="http://schemas.microsoft.com/office/drawing/2014/main" id="{2B52FC17-B1DC-9641-95BE-6D7C89B00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Rectangle 479">
              <a:extLst>
                <a:ext uri="{FF2B5EF4-FFF2-40B4-BE49-F238E27FC236}">
                  <a16:creationId xmlns:a16="http://schemas.microsoft.com/office/drawing/2014/main" id="{91693A54-3A1C-DF42-8152-033002C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Rectangle 480">
              <a:extLst>
                <a:ext uri="{FF2B5EF4-FFF2-40B4-BE49-F238E27FC236}">
                  <a16:creationId xmlns:a16="http://schemas.microsoft.com/office/drawing/2014/main" id="{6F577E88-03CC-E647-A24F-BA1A183E7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Oval 481">
              <a:extLst>
                <a:ext uri="{FF2B5EF4-FFF2-40B4-BE49-F238E27FC236}">
                  <a16:creationId xmlns:a16="http://schemas.microsoft.com/office/drawing/2014/main" id="{5E74F96F-BC17-6649-A4C9-235F9C307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Oval 482">
              <a:extLst>
                <a:ext uri="{FF2B5EF4-FFF2-40B4-BE49-F238E27FC236}">
                  <a16:creationId xmlns:a16="http://schemas.microsoft.com/office/drawing/2014/main" id="{B088C1FB-69D1-2D49-8FD7-17452F1A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9" name="Freeform 483">
              <a:extLst>
                <a:ext uri="{FF2B5EF4-FFF2-40B4-BE49-F238E27FC236}">
                  <a16:creationId xmlns:a16="http://schemas.microsoft.com/office/drawing/2014/main" id="{3276AAAC-4BA7-4240-8FF0-09D4F3B15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0" name="Freeform 484">
              <a:extLst>
                <a:ext uri="{FF2B5EF4-FFF2-40B4-BE49-F238E27FC236}">
                  <a16:creationId xmlns:a16="http://schemas.microsoft.com/office/drawing/2014/main" id="{EB6545F8-FBB9-9847-8B46-211D94AA8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1" name="Rectangle 485">
              <a:extLst>
                <a:ext uri="{FF2B5EF4-FFF2-40B4-BE49-F238E27FC236}">
                  <a16:creationId xmlns:a16="http://schemas.microsoft.com/office/drawing/2014/main" id="{795822DA-2E64-E641-9DB6-FFA667CF2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2" name="Rectangle 486">
              <a:extLst>
                <a:ext uri="{FF2B5EF4-FFF2-40B4-BE49-F238E27FC236}">
                  <a16:creationId xmlns:a16="http://schemas.microsoft.com/office/drawing/2014/main" id="{E19AD83C-3ECB-DA4E-882D-27D9B01D1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Rectangle 487">
              <a:extLst>
                <a:ext uri="{FF2B5EF4-FFF2-40B4-BE49-F238E27FC236}">
                  <a16:creationId xmlns:a16="http://schemas.microsoft.com/office/drawing/2014/main" id="{22F17816-67B5-D74E-AB34-6DF2DD8CC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Rectangle 488">
              <a:extLst>
                <a:ext uri="{FF2B5EF4-FFF2-40B4-BE49-F238E27FC236}">
                  <a16:creationId xmlns:a16="http://schemas.microsoft.com/office/drawing/2014/main" id="{EA4193AB-E219-4F48-A583-2E8C94980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Rectangle 489">
              <a:extLst>
                <a:ext uri="{FF2B5EF4-FFF2-40B4-BE49-F238E27FC236}">
                  <a16:creationId xmlns:a16="http://schemas.microsoft.com/office/drawing/2014/main" id="{447D11BB-021C-754E-AAE5-C42BD9785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Rectangle 490">
              <a:extLst>
                <a:ext uri="{FF2B5EF4-FFF2-40B4-BE49-F238E27FC236}">
                  <a16:creationId xmlns:a16="http://schemas.microsoft.com/office/drawing/2014/main" id="{3EF27A5F-D136-9741-83FD-C8EB4C314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Oval 491">
              <a:extLst>
                <a:ext uri="{FF2B5EF4-FFF2-40B4-BE49-F238E27FC236}">
                  <a16:creationId xmlns:a16="http://schemas.microsoft.com/office/drawing/2014/main" id="{A6467BC1-C1B0-7945-A448-84C529DA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Oval 492">
              <a:extLst>
                <a:ext uri="{FF2B5EF4-FFF2-40B4-BE49-F238E27FC236}">
                  <a16:creationId xmlns:a16="http://schemas.microsoft.com/office/drawing/2014/main" id="{AD17F49E-5E8B-524C-A304-635CDB082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Freeform 493">
              <a:extLst>
                <a:ext uri="{FF2B5EF4-FFF2-40B4-BE49-F238E27FC236}">
                  <a16:creationId xmlns:a16="http://schemas.microsoft.com/office/drawing/2014/main" id="{D6344058-7224-D04A-8E44-BB226AD24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0" name="Freeform 494">
              <a:extLst>
                <a:ext uri="{FF2B5EF4-FFF2-40B4-BE49-F238E27FC236}">
                  <a16:creationId xmlns:a16="http://schemas.microsoft.com/office/drawing/2014/main" id="{99E370E2-7BF5-CF44-BC3A-59B82A926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1" name="Rectangle 495">
              <a:extLst>
                <a:ext uri="{FF2B5EF4-FFF2-40B4-BE49-F238E27FC236}">
                  <a16:creationId xmlns:a16="http://schemas.microsoft.com/office/drawing/2014/main" id="{83ABD045-27BB-754B-81CF-39F4AA765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2" name="Rectangle 496">
              <a:extLst>
                <a:ext uri="{FF2B5EF4-FFF2-40B4-BE49-F238E27FC236}">
                  <a16:creationId xmlns:a16="http://schemas.microsoft.com/office/drawing/2014/main" id="{AF682564-B598-1548-9014-EF6BA836F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3" name="Rectangle 497">
              <a:extLst>
                <a:ext uri="{FF2B5EF4-FFF2-40B4-BE49-F238E27FC236}">
                  <a16:creationId xmlns:a16="http://schemas.microsoft.com/office/drawing/2014/main" id="{7588F580-FD58-3745-A38D-2F5801CC8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4" name="Rectangle 498">
              <a:extLst>
                <a:ext uri="{FF2B5EF4-FFF2-40B4-BE49-F238E27FC236}">
                  <a16:creationId xmlns:a16="http://schemas.microsoft.com/office/drawing/2014/main" id="{F63500D8-F4B0-4C43-AD1E-C2C12464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Rectangle 499">
              <a:extLst>
                <a:ext uri="{FF2B5EF4-FFF2-40B4-BE49-F238E27FC236}">
                  <a16:creationId xmlns:a16="http://schemas.microsoft.com/office/drawing/2014/main" id="{621CD128-53C2-C149-BA4D-D1A0A8EC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Rectangle 500">
              <a:extLst>
                <a:ext uri="{FF2B5EF4-FFF2-40B4-BE49-F238E27FC236}">
                  <a16:creationId xmlns:a16="http://schemas.microsoft.com/office/drawing/2014/main" id="{4A51613E-F1A4-C64F-BAA6-936064431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Oval 501">
              <a:extLst>
                <a:ext uri="{FF2B5EF4-FFF2-40B4-BE49-F238E27FC236}">
                  <a16:creationId xmlns:a16="http://schemas.microsoft.com/office/drawing/2014/main" id="{ED9D5B98-8F76-FE45-8DCE-433AA3F1F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Oval 502">
              <a:extLst>
                <a:ext uri="{FF2B5EF4-FFF2-40B4-BE49-F238E27FC236}">
                  <a16:creationId xmlns:a16="http://schemas.microsoft.com/office/drawing/2014/main" id="{99E200A8-C04C-2041-905D-C35A6C1F8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Freeform 503">
              <a:extLst>
                <a:ext uri="{FF2B5EF4-FFF2-40B4-BE49-F238E27FC236}">
                  <a16:creationId xmlns:a16="http://schemas.microsoft.com/office/drawing/2014/main" id="{466E1A46-92F2-C840-8026-DA29308AE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Freeform 504">
              <a:extLst>
                <a:ext uri="{FF2B5EF4-FFF2-40B4-BE49-F238E27FC236}">
                  <a16:creationId xmlns:a16="http://schemas.microsoft.com/office/drawing/2014/main" id="{3769B82D-B72C-B94C-A8ED-67F86A8EB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Rectangle 505">
              <a:extLst>
                <a:ext uri="{FF2B5EF4-FFF2-40B4-BE49-F238E27FC236}">
                  <a16:creationId xmlns:a16="http://schemas.microsoft.com/office/drawing/2014/main" id="{372F0EEB-1D44-4A4D-AA14-111873D49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" name="Rectangle 506">
              <a:extLst>
                <a:ext uri="{FF2B5EF4-FFF2-40B4-BE49-F238E27FC236}">
                  <a16:creationId xmlns:a16="http://schemas.microsoft.com/office/drawing/2014/main" id="{FBDC6D48-AEC4-8F46-BC8D-B901960B8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3" name="Rectangle 507">
              <a:extLst>
                <a:ext uri="{FF2B5EF4-FFF2-40B4-BE49-F238E27FC236}">
                  <a16:creationId xmlns:a16="http://schemas.microsoft.com/office/drawing/2014/main" id="{36DF1BDB-19D8-A340-9B86-3B8A4D32B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4" name="Rectangle 508">
              <a:extLst>
                <a:ext uri="{FF2B5EF4-FFF2-40B4-BE49-F238E27FC236}">
                  <a16:creationId xmlns:a16="http://schemas.microsoft.com/office/drawing/2014/main" id="{474E9061-EEEE-6E44-8A49-7268B59A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5" name="Rectangle 509">
              <a:extLst>
                <a:ext uri="{FF2B5EF4-FFF2-40B4-BE49-F238E27FC236}">
                  <a16:creationId xmlns:a16="http://schemas.microsoft.com/office/drawing/2014/main" id="{D973E7C9-C17B-4643-81A6-F255013CD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6" name="Rectangle 510">
              <a:extLst>
                <a:ext uri="{FF2B5EF4-FFF2-40B4-BE49-F238E27FC236}">
                  <a16:creationId xmlns:a16="http://schemas.microsoft.com/office/drawing/2014/main" id="{1D6299E1-B97F-9B46-8622-3E6AB81BB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Oval 511">
              <a:extLst>
                <a:ext uri="{FF2B5EF4-FFF2-40B4-BE49-F238E27FC236}">
                  <a16:creationId xmlns:a16="http://schemas.microsoft.com/office/drawing/2014/main" id="{93EBA0BD-6A19-B346-9848-16A4D7760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Oval 512">
              <a:extLst>
                <a:ext uri="{FF2B5EF4-FFF2-40B4-BE49-F238E27FC236}">
                  <a16:creationId xmlns:a16="http://schemas.microsoft.com/office/drawing/2014/main" id="{895D5124-0481-3847-8564-1A1679D8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Freeform 513">
              <a:extLst>
                <a:ext uri="{FF2B5EF4-FFF2-40B4-BE49-F238E27FC236}">
                  <a16:creationId xmlns:a16="http://schemas.microsoft.com/office/drawing/2014/main" id="{3FD33209-E140-304A-9C4D-336417571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Freeform 514">
              <a:extLst>
                <a:ext uri="{FF2B5EF4-FFF2-40B4-BE49-F238E27FC236}">
                  <a16:creationId xmlns:a16="http://schemas.microsoft.com/office/drawing/2014/main" id="{61237725-3034-9344-AA11-C0C868333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Rectangle 515">
              <a:extLst>
                <a:ext uri="{FF2B5EF4-FFF2-40B4-BE49-F238E27FC236}">
                  <a16:creationId xmlns:a16="http://schemas.microsoft.com/office/drawing/2014/main" id="{F2F90D9F-D177-D34D-83BE-52C7BABC4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Rectangle 516">
              <a:extLst>
                <a:ext uri="{FF2B5EF4-FFF2-40B4-BE49-F238E27FC236}">
                  <a16:creationId xmlns:a16="http://schemas.microsoft.com/office/drawing/2014/main" id="{6CFC3363-25F5-2841-A2D5-68AF2B43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3" name="Rectangle 517">
              <a:extLst>
                <a:ext uri="{FF2B5EF4-FFF2-40B4-BE49-F238E27FC236}">
                  <a16:creationId xmlns:a16="http://schemas.microsoft.com/office/drawing/2014/main" id="{2502EDCB-2B29-AD4B-BB1C-29C3A9B89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4" name="Rectangle 518">
              <a:extLst>
                <a:ext uri="{FF2B5EF4-FFF2-40B4-BE49-F238E27FC236}">
                  <a16:creationId xmlns:a16="http://schemas.microsoft.com/office/drawing/2014/main" id="{1018A5A2-08CF-D74C-94F4-127EC2BB5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5" name="Rectangle 519">
              <a:extLst>
                <a:ext uri="{FF2B5EF4-FFF2-40B4-BE49-F238E27FC236}">
                  <a16:creationId xmlns:a16="http://schemas.microsoft.com/office/drawing/2014/main" id="{19ACF9C2-D730-E24E-941D-D5052DF61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6" name="Rectangle 520">
              <a:extLst>
                <a:ext uri="{FF2B5EF4-FFF2-40B4-BE49-F238E27FC236}">
                  <a16:creationId xmlns:a16="http://schemas.microsoft.com/office/drawing/2014/main" id="{DFF3DB24-EF60-CB41-AA80-56A451B4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7" name="Oval 521">
              <a:extLst>
                <a:ext uri="{FF2B5EF4-FFF2-40B4-BE49-F238E27FC236}">
                  <a16:creationId xmlns:a16="http://schemas.microsoft.com/office/drawing/2014/main" id="{6230F9B0-1195-564A-B379-920296062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8" name="Oval 522">
              <a:extLst>
                <a:ext uri="{FF2B5EF4-FFF2-40B4-BE49-F238E27FC236}">
                  <a16:creationId xmlns:a16="http://schemas.microsoft.com/office/drawing/2014/main" id="{78EF0DAE-7E26-C64C-9F8D-FB940A836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9" name="Freeform 523">
              <a:extLst>
                <a:ext uri="{FF2B5EF4-FFF2-40B4-BE49-F238E27FC236}">
                  <a16:creationId xmlns:a16="http://schemas.microsoft.com/office/drawing/2014/main" id="{47811018-BD1E-6143-934B-BD5E2F2FE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Freeform 524">
              <a:extLst>
                <a:ext uri="{FF2B5EF4-FFF2-40B4-BE49-F238E27FC236}">
                  <a16:creationId xmlns:a16="http://schemas.microsoft.com/office/drawing/2014/main" id="{3723F2A7-567F-5A4B-A862-7697032B9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Rectangle 525">
              <a:extLst>
                <a:ext uri="{FF2B5EF4-FFF2-40B4-BE49-F238E27FC236}">
                  <a16:creationId xmlns:a16="http://schemas.microsoft.com/office/drawing/2014/main" id="{D52C6E06-37A2-B74F-A414-6EC4FC74B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Rectangle 526">
              <a:extLst>
                <a:ext uri="{FF2B5EF4-FFF2-40B4-BE49-F238E27FC236}">
                  <a16:creationId xmlns:a16="http://schemas.microsoft.com/office/drawing/2014/main" id="{820D6FB9-95E7-9945-B435-E0C12D9AB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3" name="Rectangle 527">
              <a:extLst>
                <a:ext uri="{FF2B5EF4-FFF2-40B4-BE49-F238E27FC236}">
                  <a16:creationId xmlns:a16="http://schemas.microsoft.com/office/drawing/2014/main" id="{E6DD7086-FA67-0645-BA7F-8C67A6CA0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4" name="Rectangle 528">
              <a:extLst>
                <a:ext uri="{FF2B5EF4-FFF2-40B4-BE49-F238E27FC236}">
                  <a16:creationId xmlns:a16="http://schemas.microsoft.com/office/drawing/2014/main" id="{C7CAD241-9324-0547-8D2E-3EC75906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5" name="Rectangle 529">
              <a:extLst>
                <a:ext uri="{FF2B5EF4-FFF2-40B4-BE49-F238E27FC236}">
                  <a16:creationId xmlns:a16="http://schemas.microsoft.com/office/drawing/2014/main" id="{4C7DC8AA-F847-A54B-988F-CD22F0648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6" name="Rectangle 530">
              <a:extLst>
                <a:ext uri="{FF2B5EF4-FFF2-40B4-BE49-F238E27FC236}">
                  <a16:creationId xmlns:a16="http://schemas.microsoft.com/office/drawing/2014/main" id="{16BA48AF-C5FE-274D-AE62-0C79DE6D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7" name="Oval 531">
              <a:extLst>
                <a:ext uri="{FF2B5EF4-FFF2-40B4-BE49-F238E27FC236}">
                  <a16:creationId xmlns:a16="http://schemas.microsoft.com/office/drawing/2014/main" id="{96CB0825-545B-2D4E-9FE5-49623AA64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8" name="Oval 532">
              <a:extLst>
                <a:ext uri="{FF2B5EF4-FFF2-40B4-BE49-F238E27FC236}">
                  <a16:creationId xmlns:a16="http://schemas.microsoft.com/office/drawing/2014/main" id="{5A332D08-3FBD-3C48-A646-626A2359A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9" name="Freeform 533">
              <a:extLst>
                <a:ext uri="{FF2B5EF4-FFF2-40B4-BE49-F238E27FC236}">
                  <a16:creationId xmlns:a16="http://schemas.microsoft.com/office/drawing/2014/main" id="{10763A08-12A2-5746-92BC-D9EC8EF72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0" name="Freeform 534">
              <a:extLst>
                <a:ext uri="{FF2B5EF4-FFF2-40B4-BE49-F238E27FC236}">
                  <a16:creationId xmlns:a16="http://schemas.microsoft.com/office/drawing/2014/main" id="{487B7197-E7DA-6944-9C20-36877608D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Freeform 535">
              <a:extLst>
                <a:ext uri="{FF2B5EF4-FFF2-40B4-BE49-F238E27FC236}">
                  <a16:creationId xmlns:a16="http://schemas.microsoft.com/office/drawing/2014/main" id="{13836173-B6C9-3842-BB1D-440DF7DE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Rectangle 536">
              <a:extLst>
                <a:ext uri="{FF2B5EF4-FFF2-40B4-BE49-F238E27FC236}">
                  <a16:creationId xmlns:a16="http://schemas.microsoft.com/office/drawing/2014/main" id="{1D851841-8EBC-BC4A-858F-D27226984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3" name="Rectangle 537">
              <a:extLst>
                <a:ext uri="{FF2B5EF4-FFF2-40B4-BE49-F238E27FC236}">
                  <a16:creationId xmlns:a16="http://schemas.microsoft.com/office/drawing/2014/main" id="{6694F324-5534-4D4C-AFDA-8A90EE0CF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4" name="Rectangle 538">
              <a:extLst>
                <a:ext uri="{FF2B5EF4-FFF2-40B4-BE49-F238E27FC236}">
                  <a16:creationId xmlns:a16="http://schemas.microsoft.com/office/drawing/2014/main" id="{10AD2129-935D-D345-8EE0-B8E8E501E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Rectangle 539">
              <a:extLst>
                <a:ext uri="{FF2B5EF4-FFF2-40B4-BE49-F238E27FC236}">
                  <a16:creationId xmlns:a16="http://schemas.microsoft.com/office/drawing/2014/main" id="{982BA1E0-8359-0A40-85EB-5B751C092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Rectangle 540">
              <a:extLst>
                <a:ext uri="{FF2B5EF4-FFF2-40B4-BE49-F238E27FC236}">
                  <a16:creationId xmlns:a16="http://schemas.microsoft.com/office/drawing/2014/main" id="{C26B2610-F25E-E246-98E5-C61EC8E2F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7" name="Rectangle 541">
              <a:extLst>
                <a:ext uri="{FF2B5EF4-FFF2-40B4-BE49-F238E27FC236}">
                  <a16:creationId xmlns:a16="http://schemas.microsoft.com/office/drawing/2014/main" id="{2E27C344-EB8F-F54D-B359-87871214D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8" name="Oval 542">
              <a:extLst>
                <a:ext uri="{FF2B5EF4-FFF2-40B4-BE49-F238E27FC236}">
                  <a16:creationId xmlns:a16="http://schemas.microsoft.com/office/drawing/2014/main" id="{8DFB3976-5DFF-4048-BF08-FA20A4227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9" name="Oval 543">
              <a:extLst>
                <a:ext uri="{FF2B5EF4-FFF2-40B4-BE49-F238E27FC236}">
                  <a16:creationId xmlns:a16="http://schemas.microsoft.com/office/drawing/2014/main" id="{DE96B0D0-0CE2-5F42-9CE3-E91AD6001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0" name="Freeform 544">
              <a:extLst>
                <a:ext uri="{FF2B5EF4-FFF2-40B4-BE49-F238E27FC236}">
                  <a16:creationId xmlns:a16="http://schemas.microsoft.com/office/drawing/2014/main" id="{28DD5E5C-6E9A-1249-9069-DE41AB27A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1" name="Freeform 545">
              <a:extLst>
                <a:ext uri="{FF2B5EF4-FFF2-40B4-BE49-F238E27FC236}">
                  <a16:creationId xmlns:a16="http://schemas.microsoft.com/office/drawing/2014/main" id="{530B1C2A-B42F-6C45-B929-9F042A446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2" name="Rectangle 546">
              <a:extLst>
                <a:ext uri="{FF2B5EF4-FFF2-40B4-BE49-F238E27FC236}">
                  <a16:creationId xmlns:a16="http://schemas.microsoft.com/office/drawing/2014/main" id="{96FB5E9A-4DBA-114B-AD7F-884A284D0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3" name="Rectangle 547">
              <a:extLst>
                <a:ext uri="{FF2B5EF4-FFF2-40B4-BE49-F238E27FC236}">
                  <a16:creationId xmlns:a16="http://schemas.microsoft.com/office/drawing/2014/main" id="{2AAB87FF-CEFD-824F-BDBE-4F17E525F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4" name="Rectangle 548">
              <a:extLst>
                <a:ext uri="{FF2B5EF4-FFF2-40B4-BE49-F238E27FC236}">
                  <a16:creationId xmlns:a16="http://schemas.microsoft.com/office/drawing/2014/main" id="{15F58809-B629-F84B-B998-20F38635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5" name="Rectangle 549">
              <a:extLst>
                <a:ext uri="{FF2B5EF4-FFF2-40B4-BE49-F238E27FC236}">
                  <a16:creationId xmlns:a16="http://schemas.microsoft.com/office/drawing/2014/main" id="{E698C227-2550-0743-ABD3-EB6946B56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6" name="Rectangle 550">
              <a:extLst>
                <a:ext uri="{FF2B5EF4-FFF2-40B4-BE49-F238E27FC236}">
                  <a16:creationId xmlns:a16="http://schemas.microsoft.com/office/drawing/2014/main" id="{AE75E25B-DD0A-E345-9F2D-61F453A72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7" name="Rectangle 551">
              <a:extLst>
                <a:ext uri="{FF2B5EF4-FFF2-40B4-BE49-F238E27FC236}">
                  <a16:creationId xmlns:a16="http://schemas.microsoft.com/office/drawing/2014/main" id="{9F109723-914D-5141-9F8B-481A10007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8" name="Oval 552">
              <a:extLst>
                <a:ext uri="{FF2B5EF4-FFF2-40B4-BE49-F238E27FC236}">
                  <a16:creationId xmlns:a16="http://schemas.microsoft.com/office/drawing/2014/main" id="{F9BECD5A-132F-744D-B069-A593FDBA7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9" name="Oval 553">
              <a:extLst>
                <a:ext uri="{FF2B5EF4-FFF2-40B4-BE49-F238E27FC236}">
                  <a16:creationId xmlns:a16="http://schemas.microsoft.com/office/drawing/2014/main" id="{2B1CC27D-A764-ED45-A0D6-336D30777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0" name="Freeform 554">
              <a:extLst>
                <a:ext uri="{FF2B5EF4-FFF2-40B4-BE49-F238E27FC236}">
                  <a16:creationId xmlns:a16="http://schemas.microsoft.com/office/drawing/2014/main" id="{61F058DA-E19D-B840-8026-111E29ABB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1" name="Freeform 555">
              <a:extLst>
                <a:ext uri="{FF2B5EF4-FFF2-40B4-BE49-F238E27FC236}">
                  <a16:creationId xmlns:a16="http://schemas.microsoft.com/office/drawing/2014/main" id="{181E4F5D-7B3E-CC44-91AF-A78BD0FD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2" name="Rectangle 556">
              <a:extLst>
                <a:ext uri="{FF2B5EF4-FFF2-40B4-BE49-F238E27FC236}">
                  <a16:creationId xmlns:a16="http://schemas.microsoft.com/office/drawing/2014/main" id="{73285902-5E6B-034A-B588-DFA5855CA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3" name="Rectangle 557">
              <a:extLst>
                <a:ext uri="{FF2B5EF4-FFF2-40B4-BE49-F238E27FC236}">
                  <a16:creationId xmlns:a16="http://schemas.microsoft.com/office/drawing/2014/main" id="{9CA8B2BC-BF25-1644-8E46-CC6382EF1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4" name="Rectangle 558">
              <a:extLst>
                <a:ext uri="{FF2B5EF4-FFF2-40B4-BE49-F238E27FC236}">
                  <a16:creationId xmlns:a16="http://schemas.microsoft.com/office/drawing/2014/main" id="{7FBF4D86-338E-8D44-9132-07D01E63C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Rectangle 559">
              <a:extLst>
                <a:ext uri="{FF2B5EF4-FFF2-40B4-BE49-F238E27FC236}">
                  <a16:creationId xmlns:a16="http://schemas.microsoft.com/office/drawing/2014/main" id="{F37EC84E-B68B-9F47-AF89-65614B698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Rectangle 560">
              <a:extLst>
                <a:ext uri="{FF2B5EF4-FFF2-40B4-BE49-F238E27FC236}">
                  <a16:creationId xmlns:a16="http://schemas.microsoft.com/office/drawing/2014/main" id="{804FEC56-0B63-1849-B4A0-B075A109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Rectangle 561">
              <a:extLst>
                <a:ext uri="{FF2B5EF4-FFF2-40B4-BE49-F238E27FC236}">
                  <a16:creationId xmlns:a16="http://schemas.microsoft.com/office/drawing/2014/main" id="{84C2EB59-0685-2D4F-A953-7F482911C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Oval 562">
              <a:extLst>
                <a:ext uri="{FF2B5EF4-FFF2-40B4-BE49-F238E27FC236}">
                  <a16:creationId xmlns:a16="http://schemas.microsoft.com/office/drawing/2014/main" id="{555FA244-9745-BB43-A98A-258F34FE7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9" name="Oval 563">
              <a:extLst>
                <a:ext uri="{FF2B5EF4-FFF2-40B4-BE49-F238E27FC236}">
                  <a16:creationId xmlns:a16="http://schemas.microsoft.com/office/drawing/2014/main" id="{535FDE12-7F00-8F4E-8E35-8DD6FA333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Freeform 564">
              <a:extLst>
                <a:ext uri="{FF2B5EF4-FFF2-40B4-BE49-F238E27FC236}">
                  <a16:creationId xmlns:a16="http://schemas.microsoft.com/office/drawing/2014/main" id="{903AFD0B-63AF-F84A-A704-EFBEF682C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Freeform 565">
              <a:extLst>
                <a:ext uri="{FF2B5EF4-FFF2-40B4-BE49-F238E27FC236}">
                  <a16:creationId xmlns:a16="http://schemas.microsoft.com/office/drawing/2014/main" id="{60962194-4D5A-8346-A89D-45AADF65F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2" name="Rectangle 566">
              <a:extLst>
                <a:ext uri="{FF2B5EF4-FFF2-40B4-BE49-F238E27FC236}">
                  <a16:creationId xmlns:a16="http://schemas.microsoft.com/office/drawing/2014/main" id="{7644F52A-45B4-504E-AB40-F9682EA64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3" name="Rectangle 567">
              <a:extLst>
                <a:ext uri="{FF2B5EF4-FFF2-40B4-BE49-F238E27FC236}">
                  <a16:creationId xmlns:a16="http://schemas.microsoft.com/office/drawing/2014/main" id="{E244859C-52A5-3545-9BA6-47A49BCC9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4" name="Rectangle 568">
              <a:extLst>
                <a:ext uri="{FF2B5EF4-FFF2-40B4-BE49-F238E27FC236}">
                  <a16:creationId xmlns:a16="http://schemas.microsoft.com/office/drawing/2014/main" id="{DEE60AC8-65C2-B44C-9AA4-6C23F15D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5" name="Rectangle 569">
              <a:extLst>
                <a:ext uri="{FF2B5EF4-FFF2-40B4-BE49-F238E27FC236}">
                  <a16:creationId xmlns:a16="http://schemas.microsoft.com/office/drawing/2014/main" id="{4EF82C03-1824-784F-A03E-229E0B520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6" name="Rectangle 570">
              <a:extLst>
                <a:ext uri="{FF2B5EF4-FFF2-40B4-BE49-F238E27FC236}">
                  <a16:creationId xmlns:a16="http://schemas.microsoft.com/office/drawing/2014/main" id="{21FC5859-8F36-EB49-A4E9-C74EFC42C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Rectangle 571">
              <a:extLst>
                <a:ext uri="{FF2B5EF4-FFF2-40B4-BE49-F238E27FC236}">
                  <a16:creationId xmlns:a16="http://schemas.microsoft.com/office/drawing/2014/main" id="{2109406E-D292-E64D-A1DE-FF94A3CFC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Oval 572">
              <a:extLst>
                <a:ext uri="{FF2B5EF4-FFF2-40B4-BE49-F238E27FC236}">
                  <a16:creationId xmlns:a16="http://schemas.microsoft.com/office/drawing/2014/main" id="{5E666C5A-A506-4C49-8690-677ED8756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Oval 573">
              <a:extLst>
                <a:ext uri="{FF2B5EF4-FFF2-40B4-BE49-F238E27FC236}">
                  <a16:creationId xmlns:a16="http://schemas.microsoft.com/office/drawing/2014/main" id="{8031BC21-E0F7-CF4A-A026-3FCFF75F2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Freeform 574">
              <a:extLst>
                <a:ext uri="{FF2B5EF4-FFF2-40B4-BE49-F238E27FC236}">
                  <a16:creationId xmlns:a16="http://schemas.microsoft.com/office/drawing/2014/main" id="{F84066DB-8DC3-1449-90C8-6356CE68E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Freeform 575">
              <a:extLst>
                <a:ext uri="{FF2B5EF4-FFF2-40B4-BE49-F238E27FC236}">
                  <a16:creationId xmlns:a16="http://schemas.microsoft.com/office/drawing/2014/main" id="{AA2918D6-841B-0841-B187-1D017E9D9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Rectangle 576">
              <a:extLst>
                <a:ext uri="{FF2B5EF4-FFF2-40B4-BE49-F238E27FC236}">
                  <a16:creationId xmlns:a16="http://schemas.microsoft.com/office/drawing/2014/main" id="{42D5CED4-E224-E545-BA8A-562EA5BCA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Rectangle 577">
              <a:extLst>
                <a:ext uri="{FF2B5EF4-FFF2-40B4-BE49-F238E27FC236}">
                  <a16:creationId xmlns:a16="http://schemas.microsoft.com/office/drawing/2014/main" id="{B07BBD72-65BD-A14A-96D6-2961312E7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4" name="Rectangle 578">
              <a:extLst>
                <a:ext uri="{FF2B5EF4-FFF2-40B4-BE49-F238E27FC236}">
                  <a16:creationId xmlns:a16="http://schemas.microsoft.com/office/drawing/2014/main" id="{1FC3EADA-1CD9-0743-A9C5-0F251EF0A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5" name="Rectangle 579">
              <a:extLst>
                <a:ext uri="{FF2B5EF4-FFF2-40B4-BE49-F238E27FC236}">
                  <a16:creationId xmlns:a16="http://schemas.microsoft.com/office/drawing/2014/main" id="{C14362EB-1C6E-8041-A845-37248CA2E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6" name="Rectangle 580">
              <a:extLst>
                <a:ext uri="{FF2B5EF4-FFF2-40B4-BE49-F238E27FC236}">
                  <a16:creationId xmlns:a16="http://schemas.microsoft.com/office/drawing/2014/main" id="{0A885D6C-0A16-D044-8896-5C100DBE1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7" name="Rectangle 581">
              <a:extLst>
                <a:ext uri="{FF2B5EF4-FFF2-40B4-BE49-F238E27FC236}">
                  <a16:creationId xmlns:a16="http://schemas.microsoft.com/office/drawing/2014/main" id="{87402D96-247B-FE40-82CB-D1A32AE01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8" name="Oval 582">
              <a:extLst>
                <a:ext uri="{FF2B5EF4-FFF2-40B4-BE49-F238E27FC236}">
                  <a16:creationId xmlns:a16="http://schemas.microsoft.com/office/drawing/2014/main" id="{05B97C80-3DDA-114A-AC9C-FFDB8359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Oval 583">
              <a:extLst>
                <a:ext uri="{FF2B5EF4-FFF2-40B4-BE49-F238E27FC236}">
                  <a16:creationId xmlns:a16="http://schemas.microsoft.com/office/drawing/2014/main" id="{F73F5DEE-0B0C-F048-809C-07C2857A5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Freeform 584">
              <a:extLst>
                <a:ext uri="{FF2B5EF4-FFF2-40B4-BE49-F238E27FC236}">
                  <a16:creationId xmlns:a16="http://schemas.microsoft.com/office/drawing/2014/main" id="{29F22B43-F5C1-0A4C-B403-03573571D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1" name="Group 650">
            <a:extLst>
              <a:ext uri="{FF2B5EF4-FFF2-40B4-BE49-F238E27FC236}">
                <a16:creationId xmlns:a16="http://schemas.microsoft.com/office/drawing/2014/main" id="{8CB25AF5-1E40-5E42-9222-FA9E5730D4CD}"/>
              </a:ext>
            </a:extLst>
          </p:cNvPr>
          <p:cNvGrpSpPr/>
          <p:nvPr/>
        </p:nvGrpSpPr>
        <p:grpSpPr>
          <a:xfrm>
            <a:off x="5713210" y="4251264"/>
            <a:ext cx="765579" cy="2040076"/>
            <a:chOff x="18710276" y="4357688"/>
            <a:chExt cx="1931988" cy="5148262"/>
          </a:xfrm>
        </p:grpSpPr>
        <p:sp>
          <p:nvSpPr>
            <p:cNvPr id="652" name="Freeform 440">
              <a:extLst>
                <a:ext uri="{FF2B5EF4-FFF2-40B4-BE49-F238E27FC236}">
                  <a16:creationId xmlns:a16="http://schemas.microsoft.com/office/drawing/2014/main" id="{1DF9105D-54AF-DC41-9ECD-5130777D0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4426" y="9197975"/>
              <a:ext cx="209550" cy="307975"/>
            </a:xfrm>
            <a:custGeom>
              <a:avLst/>
              <a:gdLst>
                <a:gd name="T0" fmla="*/ 132 w 132"/>
                <a:gd name="T1" fmla="*/ 0 h 194"/>
                <a:gd name="T2" fmla="*/ 71 w 132"/>
                <a:gd name="T3" fmla="*/ 194 h 194"/>
                <a:gd name="T4" fmla="*/ 0 w 132"/>
                <a:gd name="T5" fmla="*/ 194 h 194"/>
                <a:gd name="T6" fmla="*/ 0 w 132"/>
                <a:gd name="T7" fmla="*/ 0 h 194"/>
                <a:gd name="T8" fmla="*/ 132 w 13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94">
                  <a:moveTo>
                    <a:pt x="132" y="0"/>
                  </a:moveTo>
                  <a:lnTo>
                    <a:pt x="71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Freeform 441">
              <a:extLst>
                <a:ext uri="{FF2B5EF4-FFF2-40B4-BE49-F238E27FC236}">
                  <a16:creationId xmlns:a16="http://schemas.microsoft.com/office/drawing/2014/main" id="{9B0C25EB-1111-BA41-9467-400D13D61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6976" y="9197975"/>
              <a:ext cx="211138" cy="307975"/>
            </a:xfrm>
            <a:custGeom>
              <a:avLst/>
              <a:gdLst>
                <a:gd name="T0" fmla="*/ 0 w 133"/>
                <a:gd name="T1" fmla="*/ 0 h 194"/>
                <a:gd name="T2" fmla="*/ 62 w 133"/>
                <a:gd name="T3" fmla="*/ 194 h 194"/>
                <a:gd name="T4" fmla="*/ 133 w 133"/>
                <a:gd name="T5" fmla="*/ 194 h 194"/>
                <a:gd name="T6" fmla="*/ 133 w 133"/>
                <a:gd name="T7" fmla="*/ 0 h 194"/>
                <a:gd name="T8" fmla="*/ 0 w 13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94">
                  <a:moveTo>
                    <a:pt x="0" y="0"/>
                  </a:moveTo>
                  <a:lnTo>
                    <a:pt x="62" y="194"/>
                  </a:lnTo>
                  <a:lnTo>
                    <a:pt x="133" y="194"/>
                  </a:lnTo>
                  <a:lnTo>
                    <a:pt x="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DB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Freeform 442">
              <a:extLst>
                <a:ext uri="{FF2B5EF4-FFF2-40B4-BE49-F238E27FC236}">
                  <a16:creationId xmlns:a16="http://schemas.microsoft.com/office/drawing/2014/main" id="{5EDE8A56-91F2-3240-A100-621BC1D9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0276" y="4357688"/>
              <a:ext cx="1931988" cy="4960938"/>
            </a:xfrm>
            <a:custGeom>
              <a:avLst/>
              <a:gdLst>
                <a:gd name="T0" fmla="*/ 950 w 1028"/>
                <a:gd name="T1" fmla="*/ 2636 h 2636"/>
                <a:gd name="T2" fmla="*/ 78 w 1028"/>
                <a:gd name="T3" fmla="*/ 2636 h 2636"/>
                <a:gd name="T4" fmla="*/ 0 w 1028"/>
                <a:gd name="T5" fmla="*/ 2558 h 2636"/>
                <a:gd name="T6" fmla="*/ 0 w 1028"/>
                <a:gd name="T7" fmla="*/ 78 h 2636"/>
                <a:gd name="T8" fmla="*/ 78 w 1028"/>
                <a:gd name="T9" fmla="*/ 0 h 2636"/>
                <a:gd name="T10" fmla="*/ 950 w 1028"/>
                <a:gd name="T11" fmla="*/ 0 h 2636"/>
                <a:gd name="T12" fmla="*/ 1028 w 1028"/>
                <a:gd name="T13" fmla="*/ 78 h 2636"/>
                <a:gd name="T14" fmla="*/ 1028 w 1028"/>
                <a:gd name="T15" fmla="*/ 2558 h 2636"/>
                <a:gd name="T16" fmla="*/ 950 w 1028"/>
                <a:gd name="T17" fmla="*/ 2636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8" h="2636">
                  <a:moveTo>
                    <a:pt x="950" y="2636"/>
                  </a:moveTo>
                  <a:cubicBezTo>
                    <a:pt x="78" y="2636"/>
                    <a:pt x="78" y="2636"/>
                    <a:pt x="78" y="2636"/>
                  </a:cubicBezTo>
                  <a:cubicBezTo>
                    <a:pt x="35" y="2636"/>
                    <a:pt x="0" y="2601"/>
                    <a:pt x="0" y="255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950" y="0"/>
                    <a:pt x="950" y="0"/>
                    <a:pt x="950" y="0"/>
                  </a:cubicBezTo>
                  <a:cubicBezTo>
                    <a:pt x="993" y="0"/>
                    <a:pt x="1028" y="35"/>
                    <a:pt x="1028" y="78"/>
                  </a:cubicBezTo>
                  <a:cubicBezTo>
                    <a:pt x="1028" y="2558"/>
                    <a:pt x="1028" y="2558"/>
                    <a:pt x="1028" y="2558"/>
                  </a:cubicBezTo>
                  <a:cubicBezTo>
                    <a:pt x="1028" y="2601"/>
                    <a:pt x="993" y="2636"/>
                    <a:pt x="950" y="2636"/>
                  </a:cubicBezTo>
                  <a:close/>
                </a:path>
              </a:pathLst>
            </a:custGeom>
            <a:solidFill>
              <a:srgbClr val="EBF2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Freeform 443">
              <a:extLst>
                <a:ext uri="{FF2B5EF4-FFF2-40B4-BE49-F238E27FC236}">
                  <a16:creationId xmlns:a16="http://schemas.microsoft.com/office/drawing/2014/main" id="{93EC77CA-2648-7A43-8097-CAFCE772E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2663" y="4437063"/>
              <a:ext cx="1827213" cy="4802188"/>
            </a:xfrm>
            <a:custGeom>
              <a:avLst/>
              <a:gdLst>
                <a:gd name="T0" fmla="*/ 912 w 972"/>
                <a:gd name="T1" fmla="*/ 2552 h 2552"/>
                <a:gd name="T2" fmla="*/ 60 w 972"/>
                <a:gd name="T3" fmla="*/ 2552 h 2552"/>
                <a:gd name="T4" fmla="*/ 0 w 972"/>
                <a:gd name="T5" fmla="*/ 2492 h 2552"/>
                <a:gd name="T6" fmla="*/ 0 w 972"/>
                <a:gd name="T7" fmla="*/ 60 h 2552"/>
                <a:gd name="T8" fmla="*/ 60 w 972"/>
                <a:gd name="T9" fmla="*/ 0 h 2552"/>
                <a:gd name="T10" fmla="*/ 912 w 972"/>
                <a:gd name="T11" fmla="*/ 0 h 2552"/>
                <a:gd name="T12" fmla="*/ 972 w 972"/>
                <a:gd name="T13" fmla="*/ 60 h 2552"/>
                <a:gd name="T14" fmla="*/ 972 w 972"/>
                <a:gd name="T15" fmla="*/ 2492 h 2552"/>
                <a:gd name="T16" fmla="*/ 912 w 972"/>
                <a:gd name="T17" fmla="*/ 2552 h 2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2552">
                  <a:moveTo>
                    <a:pt x="912" y="2552"/>
                  </a:moveTo>
                  <a:cubicBezTo>
                    <a:pt x="60" y="2552"/>
                    <a:pt x="60" y="2552"/>
                    <a:pt x="60" y="2552"/>
                  </a:cubicBezTo>
                  <a:cubicBezTo>
                    <a:pt x="27" y="2552"/>
                    <a:pt x="0" y="2525"/>
                    <a:pt x="0" y="249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45" y="0"/>
                    <a:pt x="972" y="27"/>
                    <a:pt x="972" y="60"/>
                  </a:cubicBezTo>
                  <a:cubicBezTo>
                    <a:pt x="972" y="2492"/>
                    <a:pt x="972" y="2492"/>
                    <a:pt x="972" y="2492"/>
                  </a:cubicBezTo>
                  <a:cubicBezTo>
                    <a:pt x="972" y="2525"/>
                    <a:pt x="945" y="2552"/>
                    <a:pt x="912" y="2552"/>
                  </a:cubicBezTo>
                  <a:close/>
                </a:path>
              </a:pathLst>
            </a:custGeom>
            <a:solidFill>
              <a:srgbClr val="D7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6" name="Freeform 444">
              <a:extLst>
                <a:ext uri="{FF2B5EF4-FFF2-40B4-BE49-F238E27FC236}">
                  <a16:creationId xmlns:a16="http://schemas.microsoft.com/office/drawing/2014/main" id="{A1B11B93-7C83-B746-897B-356C9C9B3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2104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7" name="Rectangle 445">
              <a:extLst>
                <a:ext uri="{FF2B5EF4-FFF2-40B4-BE49-F238E27FC236}">
                  <a16:creationId xmlns:a16="http://schemas.microsoft.com/office/drawing/2014/main" id="{0C70E710-FAB6-BE4F-9FCE-B3CC6CF8F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8" name="Rectangle 446">
              <a:extLst>
                <a:ext uri="{FF2B5EF4-FFF2-40B4-BE49-F238E27FC236}">
                  <a16:creationId xmlns:a16="http://schemas.microsoft.com/office/drawing/2014/main" id="{2779F2C2-52BF-7448-97EF-EDC451745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9" name="Rectangle 447">
              <a:extLst>
                <a:ext uri="{FF2B5EF4-FFF2-40B4-BE49-F238E27FC236}">
                  <a16:creationId xmlns:a16="http://schemas.microsoft.com/office/drawing/2014/main" id="{4722FC4B-1DCD-6F4B-9C5F-C93A95CEA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0" name="Rectangle 448">
              <a:extLst>
                <a:ext uri="{FF2B5EF4-FFF2-40B4-BE49-F238E27FC236}">
                  <a16:creationId xmlns:a16="http://schemas.microsoft.com/office/drawing/2014/main" id="{B37E79CC-AF6A-2D4A-9876-1A943D353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2596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Rectangle 449">
              <a:extLst>
                <a:ext uri="{FF2B5EF4-FFF2-40B4-BE49-F238E27FC236}">
                  <a16:creationId xmlns:a16="http://schemas.microsoft.com/office/drawing/2014/main" id="{1487D273-3C2C-E44D-A29D-22420A317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Rectangle 450">
              <a:extLst>
                <a:ext uri="{FF2B5EF4-FFF2-40B4-BE49-F238E27FC236}">
                  <a16:creationId xmlns:a16="http://schemas.microsoft.com/office/drawing/2014/main" id="{2D56EFB7-A7D2-7A48-B466-5EF723510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2596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3" name="Oval 451">
              <a:extLst>
                <a:ext uri="{FF2B5EF4-FFF2-40B4-BE49-F238E27FC236}">
                  <a16:creationId xmlns:a16="http://schemas.microsoft.com/office/drawing/2014/main" id="{FDE492FC-ECD5-DD47-A46C-F4859FFC8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2977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4" name="Oval 452">
              <a:extLst>
                <a:ext uri="{FF2B5EF4-FFF2-40B4-BE49-F238E27FC236}">
                  <a16:creationId xmlns:a16="http://schemas.microsoft.com/office/drawing/2014/main" id="{7B36A101-1332-1742-8210-D10B22332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2977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Freeform 453">
              <a:extLst>
                <a:ext uri="{FF2B5EF4-FFF2-40B4-BE49-F238E27FC236}">
                  <a16:creationId xmlns:a16="http://schemas.microsoft.com/office/drawing/2014/main" id="{F78ADEC8-2E14-CA45-BA6C-7EB26F651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2818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Freeform 454">
              <a:extLst>
                <a:ext uri="{FF2B5EF4-FFF2-40B4-BE49-F238E27FC236}">
                  <a16:creationId xmlns:a16="http://schemas.microsoft.com/office/drawing/2014/main" id="{753EDC69-5304-8D4F-9915-7A83174D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4498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7" name="Rectangle 455">
              <a:extLst>
                <a:ext uri="{FF2B5EF4-FFF2-40B4-BE49-F238E27FC236}">
                  <a16:creationId xmlns:a16="http://schemas.microsoft.com/office/drawing/2014/main" id="{101F5203-E9AF-1B49-85E4-BDD7CFD51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8" name="Rectangle 456">
              <a:extLst>
                <a:ext uri="{FF2B5EF4-FFF2-40B4-BE49-F238E27FC236}">
                  <a16:creationId xmlns:a16="http://schemas.microsoft.com/office/drawing/2014/main" id="{F47476E6-27FA-E140-A569-F59834FD2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9" name="Rectangle 457">
              <a:extLst>
                <a:ext uri="{FF2B5EF4-FFF2-40B4-BE49-F238E27FC236}">
                  <a16:creationId xmlns:a16="http://schemas.microsoft.com/office/drawing/2014/main" id="{C8956A2F-6DC0-2D41-825B-D906B131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0" name="Rectangle 458">
              <a:extLst>
                <a:ext uri="{FF2B5EF4-FFF2-40B4-BE49-F238E27FC236}">
                  <a16:creationId xmlns:a16="http://schemas.microsoft.com/office/drawing/2014/main" id="{35BFF78A-F23E-5A48-8B0D-0BC87D86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4991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1" name="Rectangle 459">
              <a:extLst>
                <a:ext uri="{FF2B5EF4-FFF2-40B4-BE49-F238E27FC236}">
                  <a16:creationId xmlns:a16="http://schemas.microsoft.com/office/drawing/2014/main" id="{E0EED47B-FE9D-9641-AC35-1A29FA1C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2" name="Rectangle 460">
              <a:extLst>
                <a:ext uri="{FF2B5EF4-FFF2-40B4-BE49-F238E27FC236}">
                  <a16:creationId xmlns:a16="http://schemas.microsoft.com/office/drawing/2014/main" id="{AFACA021-8E23-D148-B158-CC27154ED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4991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Oval 461">
              <a:extLst>
                <a:ext uri="{FF2B5EF4-FFF2-40B4-BE49-F238E27FC236}">
                  <a16:creationId xmlns:a16="http://schemas.microsoft.com/office/drawing/2014/main" id="{D67AA37F-1299-9C48-9421-5AA243F6C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5356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Oval 462">
              <a:extLst>
                <a:ext uri="{FF2B5EF4-FFF2-40B4-BE49-F238E27FC236}">
                  <a16:creationId xmlns:a16="http://schemas.microsoft.com/office/drawing/2014/main" id="{E27BF4CB-9E74-B54A-8EB9-F7943ECF4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5356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5" name="Freeform 463">
              <a:extLst>
                <a:ext uri="{FF2B5EF4-FFF2-40B4-BE49-F238E27FC236}">
                  <a16:creationId xmlns:a16="http://schemas.microsoft.com/office/drawing/2014/main" id="{F744673A-6874-EF4F-8F34-A59C74EF8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5213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6" name="Freeform 464">
              <a:extLst>
                <a:ext uri="{FF2B5EF4-FFF2-40B4-BE49-F238E27FC236}">
                  <a16:creationId xmlns:a16="http://schemas.microsoft.com/office/drawing/2014/main" id="{1742E267-2C62-1E4A-8B23-77C70995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1562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Rectangle 465">
              <a:extLst>
                <a:ext uri="{FF2B5EF4-FFF2-40B4-BE49-F238E27FC236}">
                  <a16:creationId xmlns:a16="http://schemas.microsoft.com/office/drawing/2014/main" id="{B74C47A6-7FF6-FF40-AE2A-68719BF01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Rectangle 466">
              <a:extLst>
                <a:ext uri="{FF2B5EF4-FFF2-40B4-BE49-F238E27FC236}">
                  <a16:creationId xmlns:a16="http://schemas.microsoft.com/office/drawing/2014/main" id="{B7C006F4-E79E-1F41-BE75-8697FB669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9" name="Rectangle 467">
              <a:extLst>
                <a:ext uri="{FF2B5EF4-FFF2-40B4-BE49-F238E27FC236}">
                  <a16:creationId xmlns:a16="http://schemas.microsoft.com/office/drawing/2014/main" id="{10B37CDA-5216-A142-8473-562FB64A5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0" name="Rectangle 468">
              <a:extLst>
                <a:ext uri="{FF2B5EF4-FFF2-40B4-BE49-F238E27FC236}">
                  <a16:creationId xmlns:a16="http://schemas.microsoft.com/office/drawing/2014/main" id="{1AEF781D-6EBF-DB48-910A-9F9355643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52054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1" name="Rectangle 469">
              <a:extLst>
                <a:ext uri="{FF2B5EF4-FFF2-40B4-BE49-F238E27FC236}">
                  <a16:creationId xmlns:a16="http://schemas.microsoft.com/office/drawing/2014/main" id="{6DC867DD-5512-0B47-91D5-DAA2DEBBF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2" name="Rectangle 470">
              <a:extLst>
                <a:ext uri="{FF2B5EF4-FFF2-40B4-BE49-F238E27FC236}">
                  <a16:creationId xmlns:a16="http://schemas.microsoft.com/office/drawing/2014/main" id="{BB39F209-8E82-9649-BE47-73016A85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52054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3" name="Oval 471">
              <a:extLst>
                <a:ext uri="{FF2B5EF4-FFF2-40B4-BE49-F238E27FC236}">
                  <a16:creationId xmlns:a16="http://schemas.microsoft.com/office/drawing/2014/main" id="{719653D4-9159-1D46-B340-107E7131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52419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4" name="Oval 472">
              <a:extLst>
                <a:ext uri="{FF2B5EF4-FFF2-40B4-BE49-F238E27FC236}">
                  <a16:creationId xmlns:a16="http://schemas.microsoft.com/office/drawing/2014/main" id="{437189A5-942B-5D47-B8F2-644D01116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52419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Freeform 473">
              <a:extLst>
                <a:ext uri="{FF2B5EF4-FFF2-40B4-BE49-F238E27FC236}">
                  <a16:creationId xmlns:a16="http://schemas.microsoft.com/office/drawing/2014/main" id="{2275ECE2-317E-504B-983B-3C98E8C67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52276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Freeform 474">
              <a:extLst>
                <a:ext uri="{FF2B5EF4-FFF2-40B4-BE49-F238E27FC236}">
                  <a16:creationId xmlns:a16="http://schemas.microsoft.com/office/drawing/2014/main" id="{FCD591F6-2D40-D34C-8EE4-A33012F0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8625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7" name="Rectangle 475">
              <a:extLst>
                <a:ext uri="{FF2B5EF4-FFF2-40B4-BE49-F238E27FC236}">
                  <a16:creationId xmlns:a16="http://schemas.microsoft.com/office/drawing/2014/main" id="{16662755-F49A-E542-916B-3B9794467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8" name="Rectangle 476">
              <a:extLst>
                <a:ext uri="{FF2B5EF4-FFF2-40B4-BE49-F238E27FC236}">
                  <a16:creationId xmlns:a16="http://schemas.microsoft.com/office/drawing/2014/main" id="{52FFEB07-73FE-B041-875C-403B37F6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Rectangle 477">
              <a:extLst>
                <a:ext uri="{FF2B5EF4-FFF2-40B4-BE49-F238E27FC236}">
                  <a16:creationId xmlns:a16="http://schemas.microsoft.com/office/drawing/2014/main" id="{052EBB69-F974-AA4B-BAB4-E081B3616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Rectangle 478">
              <a:extLst>
                <a:ext uri="{FF2B5EF4-FFF2-40B4-BE49-F238E27FC236}">
                  <a16:creationId xmlns:a16="http://schemas.microsoft.com/office/drawing/2014/main" id="{09192F1C-2A86-1240-AAF4-746DA63A4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9117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1" name="Rectangle 479">
              <a:extLst>
                <a:ext uri="{FF2B5EF4-FFF2-40B4-BE49-F238E27FC236}">
                  <a16:creationId xmlns:a16="http://schemas.microsoft.com/office/drawing/2014/main" id="{DB1F72BB-E552-3441-B677-9D858D075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2" name="Rectangle 480">
              <a:extLst>
                <a:ext uri="{FF2B5EF4-FFF2-40B4-BE49-F238E27FC236}">
                  <a16:creationId xmlns:a16="http://schemas.microsoft.com/office/drawing/2014/main" id="{5F4F73E7-3650-FD43-A0FD-D7334B583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9117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3" name="Oval 481">
              <a:extLst>
                <a:ext uri="{FF2B5EF4-FFF2-40B4-BE49-F238E27FC236}">
                  <a16:creationId xmlns:a16="http://schemas.microsoft.com/office/drawing/2014/main" id="{D4904E89-9ED8-024A-84C2-098497607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94823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4" name="Oval 482">
              <a:extLst>
                <a:ext uri="{FF2B5EF4-FFF2-40B4-BE49-F238E27FC236}">
                  <a16:creationId xmlns:a16="http://schemas.microsoft.com/office/drawing/2014/main" id="{951007DA-2ECB-E042-B177-81E3DB558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94823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5" name="Freeform 483">
              <a:extLst>
                <a:ext uri="{FF2B5EF4-FFF2-40B4-BE49-F238E27FC236}">
                  <a16:creationId xmlns:a16="http://schemas.microsoft.com/office/drawing/2014/main" id="{83C4F877-F762-3748-B33B-62940893F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9339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6" name="Freeform 484">
              <a:extLst>
                <a:ext uri="{FF2B5EF4-FFF2-40B4-BE49-F238E27FC236}">
                  <a16:creationId xmlns:a16="http://schemas.microsoft.com/office/drawing/2014/main" id="{8246308B-29D0-C345-8D39-05A85F674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456882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Rectangle 485">
              <a:extLst>
                <a:ext uri="{FF2B5EF4-FFF2-40B4-BE49-F238E27FC236}">
                  <a16:creationId xmlns:a16="http://schemas.microsoft.com/office/drawing/2014/main" id="{9714DC16-F457-1B40-93AB-880259713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Rectangle 486">
              <a:extLst>
                <a:ext uri="{FF2B5EF4-FFF2-40B4-BE49-F238E27FC236}">
                  <a16:creationId xmlns:a16="http://schemas.microsoft.com/office/drawing/2014/main" id="{A870D0BF-8A00-5E46-A6ED-0579AFC5B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Rectangle 487">
              <a:extLst>
                <a:ext uri="{FF2B5EF4-FFF2-40B4-BE49-F238E27FC236}">
                  <a16:creationId xmlns:a16="http://schemas.microsoft.com/office/drawing/2014/main" id="{6F2A4362-463E-134C-A33F-1A2E1DEA8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0" name="Rectangle 488">
              <a:extLst>
                <a:ext uri="{FF2B5EF4-FFF2-40B4-BE49-F238E27FC236}">
                  <a16:creationId xmlns:a16="http://schemas.microsoft.com/office/drawing/2014/main" id="{866F4360-45CD-D846-8DF5-02A229E7D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461803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Rectangle 489">
              <a:extLst>
                <a:ext uri="{FF2B5EF4-FFF2-40B4-BE49-F238E27FC236}">
                  <a16:creationId xmlns:a16="http://schemas.microsoft.com/office/drawing/2014/main" id="{D521F847-7501-1A4C-B13A-DF83F9D30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Rectangle 490">
              <a:extLst>
                <a:ext uri="{FF2B5EF4-FFF2-40B4-BE49-F238E27FC236}">
                  <a16:creationId xmlns:a16="http://schemas.microsoft.com/office/drawing/2014/main" id="{1D43AD1F-7F48-3641-BB1A-01A0BF909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461803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Oval 491">
              <a:extLst>
                <a:ext uri="{FF2B5EF4-FFF2-40B4-BE49-F238E27FC236}">
                  <a16:creationId xmlns:a16="http://schemas.microsoft.com/office/drawing/2014/main" id="{A3EB91BF-B08F-014F-ADBF-BDA632EF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46545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4" name="Oval 492">
              <a:extLst>
                <a:ext uri="{FF2B5EF4-FFF2-40B4-BE49-F238E27FC236}">
                  <a16:creationId xmlns:a16="http://schemas.microsoft.com/office/drawing/2014/main" id="{75732CF4-7B88-0946-9DFE-FAAFB7171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46545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5" name="Freeform 493">
              <a:extLst>
                <a:ext uri="{FF2B5EF4-FFF2-40B4-BE49-F238E27FC236}">
                  <a16:creationId xmlns:a16="http://schemas.microsoft.com/office/drawing/2014/main" id="{AEF5AD74-4BD2-AB41-B5DE-4C51FDA45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464026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6" name="Freeform 494">
              <a:extLst>
                <a:ext uri="{FF2B5EF4-FFF2-40B4-BE49-F238E27FC236}">
                  <a16:creationId xmlns:a16="http://schemas.microsoft.com/office/drawing/2014/main" id="{663EA8B0-8DC0-CD41-90FF-F364AE2B7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0372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7" name="Rectangle 495">
              <a:extLst>
                <a:ext uri="{FF2B5EF4-FFF2-40B4-BE49-F238E27FC236}">
                  <a16:creationId xmlns:a16="http://schemas.microsoft.com/office/drawing/2014/main" id="{4D154AD5-68B8-A940-A32B-15F0174D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8" name="Rectangle 496">
              <a:extLst>
                <a:ext uri="{FF2B5EF4-FFF2-40B4-BE49-F238E27FC236}">
                  <a16:creationId xmlns:a16="http://schemas.microsoft.com/office/drawing/2014/main" id="{97CE3C63-1FDB-264E-A911-58082E0BA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Rectangle 497">
              <a:extLst>
                <a:ext uri="{FF2B5EF4-FFF2-40B4-BE49-F238E27FC236}">
                  <a16:creationId xmlns:a16="http://schemas.microsoft.com/office/drawing/2014/main" id="{09F4A14B-F622-2B4B-A90E-7B779531E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Rectangle 498">
              <a:extLst>
                <a:ext uri="{FF2B5EF4-FFF2-40B4-BE49-F238E27FC236}">
                  <a16:creationId xmlns:a16="http://schemas.microsoft.com/office/drawing/2014/main" id="{9E68AAB9-DBAA-3043-96C9-ADDA1026E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084888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1" name="Rectangle 499">
              <a:extLst>
                <a:ext uri="{FF2B5EF4-FFF2-40B4-BE49-F238E27FC236}">
                  <a16:creationId xmlns:a16="http://schemas.microsoft.com/office/drawing/2014/main" id="{39E2F254-409A-E34A-96C9-A10F71BA2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2" name="Rectangle 500">
              <a:extLst>
                <a:ext uri="{FF2B5EF4-FFF2-40B4-BE49-F238E27FC236}">
                  <a16:creationId xmlns:a16="http://schemas.microsoft.com/office/drawing/2014/main" id="{B9CEA410-37D5-7748-BB6A-D77F156D9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084888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Oval 501">
              <a:extLst>
                <a:ext uri="{FF2B5EF4-FFF2-40B4-BE49-F238E27FC236}">
                  <a16:creationId xmlns:a16="http://schemas.microsoft.com/office/drawing/2014/main" id="{B5611319-94C8-8E4D-9FBD-6002D8A1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1229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Oval 502">
              <a:extLst>
                <a:ext uri="{FF2B5EF4-FFF2-40B4-BE49-F238E27FC236}">
                  <a16:creationId xmlns:a16="http://schemas.microsoft.com/office/drawing/2014/main" id="{6743CC22-B0D7-1548-9679-C6E9210B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1229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id="{2BFA2C96-2DFF-B04F-9E35-5F9FEE72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1087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id="{0EF2AAC9-7756-7447-ADD7-75048DEB1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3293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" name="Rectangle 505">
              <a:extLst>
                <a:ext uri="{FF2B5EF4-FFF2-40B4-BE49-F238E27FC236}">
                  <a16:creationId xmlns:a16="http://schemas.microsoft.com/office/drawing/2014/main" id="{4F80DA24-E8DF-1047-92C9-FF23B8833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" name="Rectangle 506">
              <a:extLst>
                <a:ext uri="{FF2B5EF4-FFF2-40B4-BE49-F238E27FC236}">
                  <a16:creationId xmlns:a16="http://schemas.microsoft.com/office/drawing/2014/main" id="{A02C5C7F-2BBC-FE4F-9397-C834BC9E3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9" name="Rectangle 507">
              <a:extLst>
                <a:ext uri="{FF2B5EF4-FFF2-40B4-BE49-F238E27FC236}">
                  <a16:creationId xmlns:a16="http://schemas.microsoft.com/office/drawing/2014/main" id="{2F00D9C1-AA68-FC4E-9663-CA765B2D7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0" name="Rectangle 508">
              <a:extLst>
                <a:ext uri="{FF2B5EF4-FFF2-40B4-BE49-F238E27FC236}">
                  <a16:creationId xmlns:a16="http://schemas.microsoft.com/office/drawing/2014/main" id="{D6C99DF4-14E3-294E-A48C-1DE623E8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378575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1" name="Rectangle 509">
              <a:extLst>
                <a:ext uri="{FF2B5EF4-FFF2-40B4-BE49-F238E27FC236}">
                  <a16:creationId xmlns:a16="http://schemas.microsoft.com/office/drawing/2014/main" id="{91C2184E-7A00-E441-89C6-5612D007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Rectangle 510">
              <a:extLst>
                <a:ext uri="{FF2B5EF4-FFF2-40B4-BE49-F238E27FC236}">
                  <a16:creationId xmlns:a16="http://schemas.microsoft.com/office/drawing/2014/main" id="{866DED6A-4531-354F-8284-E552E4EB7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378575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Oval 511">
              <a:extLst>
                <a:ext uri="{FF2B5EF4-FFF2-40B4-BE49-F238E27FC236}">
                  <a16:creationId xmlns:a16="http://schemas.microsoft.com/office/drawing/2014/main" id="{A668E54B-3529-714E-9A03-15FA3533A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41667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Oval 512">
              <a:extLst>
                <a:ext uri="{FF2B5EF4-FFF2-40B4-BE49-F238E27FC236}">
                  <a16:creationId xmlns:a16="http://schemas.microsoft.com/office/drawing/2014/main" id="{FD2E00FA-078E-BF4F-ADD3-F6E1A1D01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41667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Freeform 513">
              <a:extLst>
                <a:ext uri="{FF2B5EF4-FFF2-40B4-BE49-F238E27FC236}">
                  <a16:creationId xmlns:a16="http://schemas.microsoft.com/office/drawing/2014/main" id="{5495177C-B37D-4A4F-89D5-02894420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402388"/>
              <a:ext cx="571500" cy="88900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6" name="Freeform 514">
              <a:extLst>
                <a:ext uri="{FF2B5EF4-FFF2-40B4-BE49-F238E27FC236}">
                  <a16:creationId xmlns:a16="http://schemas.microsoft.com/office/drawing/2014/main" id="{518895B2-692F-CD48-8078-E3106DE99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62305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7" name="Rectangle 515">
              <a:extLst>
                <a:ext uri="{FF2B5EF4-FFF2-40B4-BE49-F238E27FC236}">
                  <a16:creationId xmlns:a16="http://schemas.microsoft.com/office/drawing/2014/main" id="{4EAEDFF1-DD49-0243-AC82-D80A33DC6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8" name="Rectangle 516">
              <a:extLst>
                <a:ext uri="{FF2B5EF4-FFF2-40B4-BE49-F238E27FC236}">
                  <a16:creationId xmlns:a16="http://schemas.microsoft.com/office/drawing/2014/main" id="{7300B99F-7FDF-FA48-8D3E-E493528A3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9" name="Rectangle 517">
              <a:extLst>
                <a:ext uri="{FF2B5EF4-FFF2-40B4-BE49-F238E27FC236}">
                  <a16:creationId xmlns:a16="http://schemas.microsoft.com/office/drawing/2014/main" id="{F2E8B226-9392-4540-8E2B-87DCBC802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0" name="Rectangle 518">
              <a:extLst>
                <a:ext uri="{FF2B5EF4-FFF2-40B4-BE49-F238E27FC236}">
                  <a16:creationId xmlns:a16="http://schemas.microsoft.com/office/drawing/2014/main" id="{D31E6DA9-4BDD-9544-9330-AF39FA61D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672263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1" name="Rectangle 519">
              <a:extLst>
                <a:ext uri="{FF2B5EF4-FFF2-40B4-BE49-F238E27FC236}">
                  <a16:creationId xmlns:a16="http://schemas.microsoft.com/office/drawing/2014/main" id="{5EB191EF-6CAB-3C41-864B-A7117EB0C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2" name="Rectangle 520">
              <a:extLst>
                <a:ext uri="{FF2B5EF4-FFF2-40B4-BE49-F238E27FC236}">
                  <a16:creationId xmlns:a16="http://schemas.microsoft.com/office/drawing/2014/main" id="{181C0A64-8DD9-EF43-BA56-F0ACF1812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672263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3" name="Oval 521">
              <a:extLst>
                <a:ext uri="{FF2B5EF4-FFF2-40B4-BE49-F238E27FC236}">
                  <a16:creationId xmlns:a16="http://schemas.microsoft.com/office/drawing/2014/main" id="{9BACF805-EC5D-824F-BBB4-9509E5F22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671036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4" name="Oval 522">
              <a:extLst>
                <a:ext uri="{FF2B5EF4-FFF2-40B4-BE49-F238E27FC236}">
                  <a16:creationId xmlns:a16="http://schemas.microsoft.com/office/drawing/2014/main" id="{970EC81D-7F20-574B-AEF8-7F372B7D2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671036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5" name="Freeform 523">
              <a:extLst>
                <a:ext uri="{FF2B5EF4-FFF2-40B4-BE49-F238E27FC236}">
                  <a16:creationId xmlns:a16="http://schemas.microsoft.com/office/drawing/2014/main" id="{92A0928A-10B2-E942-8E22-6C4A19545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69448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6" name="Freeform 524">
              <a:extLst>
                <a:ext uri="{FF2B5EF4-FFF2-40B4-BE49-F238E27FC236}">
                  <a16:creationId xmlns:a16="http://schemas.microsoft.com/office/drawing/2014/main" id="{C1595BCF-2716-924D-9430-BDC648FE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691673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7" name="Rectangle 525">
              <a:extLst>
                <a:ext uri="{FF2B5EF4-FFF2-40B4-BE49-F238E27FC236}">
                  <a16:creationId xmlns:a16="http://schemas.microsoft.com/office/drawing/2014/main" id="{BC79671E-DC0E-AA41-A46F-D0B177FEE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8" name="Rectangle 526">
              <a:extLst>
                <a:ext uri="{FF2B5EF4-FFF2-40B4-BE49-F238E27FC236}">
                  <a16:creationId xmlns:a16="http://schemas.microsoft.com/office/drawing/2014/main" id="{58E80426-8A1C-464C-AB51-DCFB6E61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9" name="Rectangle 527">
              <a:extLst>
                <a:ext uri="{FF2B5EF4-FFF2-40B4-BE49-F238E27FC236}">
                  <a16:creationId xmlns:a16="http://schemas.microsoft.com/office/drawing/2014/main" id="{24FBDE07-F947-7140-A142-71AB6A84C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0" name="Rectangle 528">
              <a:extLst>
                <a:ext uri="{FF2B5EF4-FFF2-40B4-BE49-F238E27FC236}">
                  <a16:creationId xmlns:a16="http://schemas.microsoft.com/office/drawing/2014/main" id="{C6E7E2B2-B0E2-1B44-875F-48EA4495A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6965950"/>
              <a:ext cx="44450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1" name="Rectangle 529">
              <a:extLst>
                <a:ext uri="{FF2B5EF4-FFF2-40B4-BE49-F238E27FC236}">
                  <a16:creationId xmlns:a16="http://schemas.microsoft.com/office/drawing/2014/main" id="{26F94386-084F-1745-A26B-DC640B594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2" name="Rectangle 530">
              <a:extLst>
                <a:ext uri="{FF2B5EF4-FFF2-40B4-BE49-F238E27FC236}">
                  <a16:creationId xmlns:a16="http://schemas.microsoft.com/office/drawing/2014/main" id="{32040694-7CCE-624B-BE66-527BACF1E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6965950"/>
              <a:ext cx="46038" cy="136525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3" name="Oval 531">
              <a:extLst>
                <a:ext uri="{FF2B5EF4-FFF2-40B4-BE49-F238E27FC236}">
                  <a16:creationId xmlns:a16="http://schemas.microsoft.com/office/drawing/2014/main" id="{1C528ED8-A236-9849-8A6C-D1B73BE9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00405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4" name="Oval 532">
              <a:extLst>
                <a:ext uri="{FF2B5EF4-FFF2-40B4-BE49-F238E27FC236}">
                  <a16:creationId xmlns:a16="http://schemas.microsoft.com/office/drawing/2014/main" id="{BBC27588-FD33-A14A-905C-983F12341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00405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5" name="Freeform 533">
              <a:extLst>
                <a:ext uri="{FF2B5EF4-FFF2-40B4-BE49-F238E27FC236}">
                  <a16:creationId xmlns:a16="http://schemas.microsoft.com/office/drawing/2014/main" id="{D27EF798-0F2E-DA4E-A5A3-9A28B612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698817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6" name="Freeform 534">
              <a:extLst>
                <a:ext uri="{FF2B5EF4-FFF2-40B4-BE49-F238E27FC236}">
                  <a16:creationId xmlns:a16="http://schemas.microsoft.com/office/drawing/2014/main" id="{4AC6A1BC-7756-D74D-B413-9E7F7937F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57435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BCD0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7" name="Freeform 535">
              <a:extLst>
                <a:ext uri="{FF2B5EF4-FFF2-40B4-BE49-F238E27FC236}">
                  <a16:creationId xmlns:a16="http://schemas.microsoft.com/office/drawing/2014/main" id="{A2FE0A1C-37E3-E04B-A707-2419CBD77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50411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8" name="Rectangle 536">
              <a:extLst>
                <a:ext uri="{FF2B5EF4-FFF2-40B4-BE49-F238E27FC236}">
                  <a16:creationId xmlns:a16="http://schemas.microsoft.com/office/drawing/2014/main" id="{E175ED42-BBD3-D846-84B8-963FE3B6C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9" name="Rectangle 537">
              <a:extLst>
                <a:ext uri="{FF2B5EF4-FFF2-40B4-BE49-F238E27FC236}">
                  <a16:creationId xmlns:a16="http://schemas.microsoft.com/office/drawing/2014/main" id="{F9C8F927-99F0-0140-98CB-97590748F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0" name="Rectangle 538">
              <a:extLst>
                <a:ext uri="{FF2B5EF4-FFF2-40B4-BE49-F238E27FC236}">
                  <a16:creationId xmlns:a16="http://schemas.microsoft.com/office/drawing/2014/main" id="{5C0C0378-6615-4D41-BF66-0C12F430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1" name="Rectangle 539">
              <a:extLst>
                <a:ext uri="{FF2B5EF4-FFF2-40B4-BE49-F238E27FC236}">
                  <a16:creationId xmlns:a16="http://schemas.microsoft.com/office/drawing/2014/main" id="{8169154E-C9D3-8F48-9643-1F2C7E6FE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55332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2" name="Rectangle 540">
              <a:extLst>
                <a:ext uri="{FF2B5EF4-FFF2-40B4-BE49-F238E27FC236}">
                  <a16:creationId xmlns:a16="http://schemas.microsoft.com/office/drawing/2014/main" id="{170E103B-4B77-FD44-ACE2-E858DF500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3" name="Rectangle 541">
              <a:extLst>
                <a:ext uri="{FF2B5EF4-FFF2-40B4-BE49-F238E27FC236}">
                  <a16:creationId xmlns:a16="http://schemas.microsoft.com/office/drawing/2014/main" id="{87CA28BB-D28F-CC47-9C01-8E3F82416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55332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4" name="Oval 542">
              <a:extLst>
                <a:ext uri="{FF2B5EF4-FFF2-40B4-BE49-F238E27FC236}">
                  <a16:creationId xmlns:a16="http://schemas.microsoft.com/office/drawing/2014/main" id="{0A7BA920-DDF4-8941-97FF-4173C778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591425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" name="Oval 543">
              <a:extLst>
                <a:ext uri="{FF2B5EF4-FFF2-40B4-BE49-F238E27FC236}">
                  <a16:creationId xmlns:a16="http://schemas.microsoft.com/office/drawing/2014/main" id="{4B0941A9-0E76-2A47-8A2D-64473FDF8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591425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6" name="Freeform 544">
              <a:extLst>
                <a:ext uri="{FF2B5EF4-FFF2-40B4-BE49-F238E27FC236}">
                  <a16:creationId xmlns:a16="http://schemas.microsoft.com/office/drawing/2014/main" id="{03D6EEA8-025C-5147-8C5F-4500C7B36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57555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7" name="Freeform 545">
              <a:extLst>
                <a:ext uri="{FF2B5EF4-FFF2-40B4-BE49-F238E27FC236}">
                  <a16:creationId xmlns:a16="http://schemas.microsoft.com/office/drawing/2014/main" id="{F0DF88DA-497A-3648-8DE7-2D34505E6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7797800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8" name="Rectangle 546">
              <a:extLst>
                <a:ext uri="{FF2B5EF4-FFF2-40B4-BE49-F238E27FC236}">
                  <a16:creationId xmlns:a16="http://schemas.microsoft.com/office/drawing/2014/main" id="{CE336CB3-6710-4A49-A23B-651398C2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9" name="Rectangle 547">
              <a:extLst>
                <a:ext uri="{FF2B5EF4-FFF2-40B4-BE49-F238E27FC236}">
                  <a16:creationId xmlns:a16="http://schemas.microsoft.com/office/drawing/2014/main" id="{5E46425D-3293-1C49-ACEE-D509FC692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0" name="Rectangle 548">
              <a:extLst>
                <a:ext uri="{FF2B5EF4-FFF2-40B4-BE49-F238E27FC236}">
                  <a16:creationId xmlns:a16="http://schemas.microsoft.com/office/drawing/2014/main" id="{C4817A60-6E60-A944-B41F-C3DB42DA4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1" name="Rectangle 549">
              <a:extLst>
                <a:ext uri="{FF2B5EF4-FFF2-40B4-BE49-F238E27FC236}">
                  <a16:creationId xmlns:a16="http://schemas.microsoft.com/office/drawing/2014/main" id="{9D45988D-C95F-0B41-AB54-36E996C04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7847013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2" name="Rectangle 550">
              <a:extLst>
                <a:ext uri="{FF2B5EF4-FFF2-40B4-BE49-F238E27FC236}">
                  <a16:creationId xmlns:a16="http://schemas.microsoft.com/office/drawing/2014/main" id="{1ABDF306-1D24-DE4D-BBAA-66716FE06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3" name="Rectangle 551">
              <a:extLst>
                <a:ext uri="{FF2B5EF4-FFF2-40B4-BE49-F238E27FC236}">
                  <a16:creationId xmlns:a16="http://schemas.microsoft.com/office/drawing/2014/main" id="{3C2EF837-F1F4-8447-964E-607C5B908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7847013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4" name="Oval 552">
              <a:extLst>
                <a:ext uri="{FF2B5EF4-FFF2-40B4-BE49-F238E27FC236}">
                  <a16:creationId xmlns:a16="http://schemas.microsoft.com/office/drawing/2014/main" id="{5239ADEC-3FBA-FC41-9C96-87803EB13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7885113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5" name="Oval 553">
              <a:extLst>
                <a:ext uri="{FF2B5EF4-FFF2-40B4-BE49-F238E27FC236}">
                  <a16:creationId xmlns:a16="http://schemas.microsoft.com/office/drawing/2014/main" id="{FEB9A222-32C7-3644-93F2-49C82F9CA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7885113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6" name="Freeform 554">
              <a:extLst>
                <a:ext uri="{FF2B5EF4-FFF2-40B4-BE49-F238E27FC236}">
                  <a16:creationId xmlns:a16="http://schemas.microsoft.com/office/drawing/2014/main" id="{3EBD1EB3-BD3A-0F47-A9B4-9A6A9991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7869238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7" name="Freeform 555">
              <a:extLst>
                <a:ext uri="{FF2B5EF4-FFF2-40B4-BE49-F238E27FC236}">
                  <a16:creationId xmlns:a16="http://schemas.microsoft.com/office/drawing/2014/main" id="{0A0E2624-3A36-5A43-A854-5DC3F3C7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091488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8" name="Rectangle 556">
              <a:extLst>
                <a:ext uri="{FF2B5EF4-FFF2-40B4-BE49-F238E27FC236}">
                  <a16:creationId xmlns:a16="http://schemas.microsoft.com/office/drawing/2014/main" id="{D4F8D165-9A7A-8844-BB6B-58CDB06DA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9" name="Rectangle 557">
              <a:extLst>
                <a:ext uri="{FF2B5EF4-FFF2-40B4-BE49-F238E27FC236}">
                  <a16:creationId xmlns:a16="http://schemas.microsoft.com/office/drawing/2014/main" id="{EAB07221-B666-2D47-ADDE-1795F431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0" name="Rectangle 558">
              <a:extLst>
                <a:ext uri="{FF2B5EF4-FFF2-40B4-BE49-F238E27FC236}">
                  <a16:creationId xmlns:a16="http://schemas.microsoft.com/office/drawing/2014/main" id="{86691AB5-9DA9-3946-9FED-CDE42FBE8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Rectangle 559">
              <a:extLst>
                <a:ext uri="{FF2B5EF4-FFF2-40B4-BE49-F238E27FC236}">
                  <a16:creationId xmlns:a16="http://schemas.microsoft.com/office/drawing/2014/main" id="{81AE4DC2-84A2-F942-81B0-C78651D30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140700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Rectangle 560">
              <a:extLst>
                <a:ext uri="{FF2B5EF4-FFF2-40B4-BE49-F238E27FC236}">
                  <a16:creationId xmlns:a16="http://schemas.microsoft.com/office/drawing/2014/main" id="{8F613128-2EC5-844B-B6F0-665D215B2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Rectangle 561">
              <a:extLst>
                <a:ext uri="{FF2B5EF4-FFF2-40B4-BE49-F238E27FC236}">
                  <a16:creationId xmlns:a16="http://schemas.microsoft.com/office/drawing/2014/main" id="{44948CD1-02DF-424F-A33E-524B928C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140700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Oval 562">
              <a:extLst>
                <a:ext uri="{FF2B5EF4-FFF2-40B4-BE49-F238E27FC236}">
                  <a16:creationId xmlns:a16="http://schemas.microsoft.com/office/drawing/2014/main" id="{2F766C1A-9718-4847-BBC5-444B41B4F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1788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Oval 563">
              <a:extLst>
                <a:ext uri="{FF2B5EF4-FFF2-40B4-BE49-F238E27FC236}">
                  <a16:creationId xmlns:a16="http://schemas.microsoft.com/office/drawing/2014/main" id="{359A11A7-4D94-BF4F-8044-242904E65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1788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6" name="Freeform 564">
              <a:extLst>
                <a:ext uri="{FF2B5EF4-FFF2-40B4-BE49-F238E27FC236}">
                  <a16:creationId xmlns:a16="http://schemas.microsoft.com/office/drawing/2014/main" id="{4E966EC9-1507-B44E-81D0-2D53B384E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162925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7" name="Freeform 565">
              <a:extLst>
                <a:ext uri="{FF2B5EF4-FFF2-40B4-BE49-F238E27FC236}">
                  <a16:creationId xmlns:a16="http://schemas.microsoft.com/office/drawing/2014/main" id="{7EB793E5-B5B1-A14E-9D18-E39A19585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385175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8" name="Rectangle 566">
              <a:extLst>
                <a:ext uri="{FF2B5EF4-FFF2-40B4-BE49-F238E27FC236}">
                  <a16:creationId xmlns:a16="http://schemas.microsoft.com/office/drawing/2014/main" id="{3CD8526C-FEB7-1D48-BC54-7B031F24E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9" name="Rectangle 567">
              <a:extLst>
                <a:ext uri="{FF2B5EF4-FFF2-40B4-BE49-F238E27FC236}">
                  <a16:creationId xmlns:a16="http://schemas.microsoft.com/office/drawing/2014/main" id="{0BBAAB13-F880-514A-9703-F9D502889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0" name="Rectangle 568">
              <a:extLst>
                <a:ext uri="{FF2B5EF4-FFF2-40B4-BE49-F238E27FC236}">
                  <a16:creationId xmlns:a16="http://schemas.microsoft.com/office/drawing/2014/main" id="{3C29F7EB-0DA1-E149-B88E-CA82C3EF8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Rectangle 569">
              <a:extLst>
                <a:ext uri="{FF2B5EF4-FFF2-40B4-BE49-F238E27FC236}">
                  <a16:creationId xmlns:a16="http://schemas.microsoft.com/office/drawing/2014/main" id="{111A33AE-427C-7141-A9BF-DFE630D6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434388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Rectangle 570">
              <a:extLst>
                <a:ext uri="{FF2B5EF4-FFF2-40B4-BE49-F238E27FC236}">
                  <a16:creationId xmlns:a16="http://schemas.microsoft.com/office/drawing/2014/main" id="{9E3527B0-2B41-1B42-AFF4-7F9BD896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Rectangle 571">
              <a:extLst>
                <a:ext uri="{FF2B5EF4-FFF2-40B4-BE49-F238E27FC236}">
                  <a16:creationId xmlns:a16="http://schemas.microsoft.com/office/drawing/2014/main" id="{E4F15295-B7EE-2049-8E3A-C7CA7EAF4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434388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Oval 572">
              <a:extLst>
                <a:ext uri="{FF2B5EF4-FFF2-40B4-BE49-F238E27FC236}">
                  <a16:creationId xmlns:a16="http://schemas.microsoft.com/office/drawing/2014/main" id="{E0FF704E-C609-4746-BB0D-32B362A4B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470900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Oval 573">
              <a:extLst>
                <a:ext uri="{FF2B5EF4-FFF2-40B4-BE49-F238E27FC236}">
                  <a16:creationId xmlns:a16="http://schemas.microsoft.com/office/drawing/2014/main" id="{91786AB7-DDFA-C047-8963-2BA5BD738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470900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Freeform 574">
              <a:extLst>
                <a:ext uri="{FF2B5EF4-FFF2-40B4-BE49-F238E27FC236}">
                  <a16:creationId xmlns:a16="http://schemas.microsoft.com/office/drawing/2014/main" id="{99BCBB32-B130-A245-8BCC-D8245B20E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456613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Freeform 575">
              <a:extLst>
                <a:ext uri="{FF2B5EF4-FFF2-40B4-BE49-F238E27FC236}">
                  <a16:creationId xmlns:a16="http://schemas.microsoft.com/office/drawing/2014/main" id="{DB854E73-29DD-2347-BE34-6DB8274E3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1888" y="8678863"/>
              <a:ext cx="1527175" cy="233363"/>
            </a:xfrm>
            <a:custGeom>
              <a:avLst/>
              <a:gdLst>
                <a:gd name="T0" fmla="*/ 796 w 812"/>
                <a:gd name="T1" fmla="*/ 124 h 124"/>
                <a:gd name="T2" fmla="*/ 16 w 812"/>
                <a:gd name="T3" fmla="*/ 124 h 124"/>
                <a:gd name="T4" fmla="*/ 0 w 812"/>
                <a:gd name="T5" fmla="*/ 108 h 124"/>
                <a:gd name="T6" fmla="*/ 0 w 812"/>
                <a:gd name="T7" fmla="*/ 16 h 124"/>
                <a:gd name="T8" fmla="*/ 16 w 812"/>
                <a:gd name="T9" fmla="*/ 0 h 124"/>
                <a:gd name="T10" fmla="*/ 796 w 812"/>
                <a:gd name="T11" fmla="*/ 0 h 124"/>
                <a:gd name="T12" fmla="*/ 812 w 812"/>
                <a:gd name="T13" fmla="*/ 16 h 124"/>
                <a:gd name="T14" fmla="*/ 812 w 812"/>
                <a:gd name="T15" fmla="*/ 108 h 124"/>
                <a:gd name="T16" fmla="*/ 796 w 812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124">
                  <a:moveTo>
                    <a:pt x="796" y="124"/>
                  </a:moveTo>
                  <a:cubicBezTo>
                    <a:pt x="16" y="124"/>
                    <a:pt x="16" y="124"/>
                    <a:pt x="16" y="124"/>
                  </a:cubicBezTo>
                  <a:cubicBezTo>
                    <a:pt x="7" y="124"/>
                    <a:pt x="0" y="117"/>
                    <a:pt x="0" y="10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805" y="0"/>
                    <a:pt x="812" y="7"/>
                    <a:pt x="812" y="16"/>
                  </a:cubicBezTo>
                  <a:cubicBezTo>
                    <a:pt x="812" y="108"/>
                    <a:pt x="812" y="108"/>
                    <a:pt x="812" y="108"/>
                  </a:cubicBezTo>
                  <a:cubicBezTo>
                    <a:pt x="812" y="117"/>
                    <a:pt x="805" y="124"/>
                    <a:pt x="796" y="124"/>
                  </a:cubicBezTo>
                  <a:close/>
                </a:path>
              </a:pathLst>
            </a:custGeom>
            <a:solidFill>
              <a:srgbClr val="1B0F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8" name="Rectangle 576">
              <a:extLst>
                <a:ext uri="{FF2B5EF4-FFF2-40B4-BE49-F238E27FC236}">
                  <a16:creationId xmlns:a16="http://schemas.microsoft.com/office/drawing/2014/main" id="{623D6384-EA95-F14B-B091-E3A73E9E3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5863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9" name="Rectangle 577">
              <a:extLst>
                <a:ext uri="{FF2B5EF4-FFF2-40B4-BE49-F238E27FC236}">
                  <a16:creationId xmlns:a16="http://schemas.microsoft.com/office/drawing/2014/main" id="{FCBB9542-CCB2-384E-8FED-BB1ECF56B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0476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0" name="Rectangle 578">
              <a:extLst>
                <a:ext uri="{FF2B5EF4-FFF2-40B4-BE49-F238E27FC236}">
                  <a16:creationId xmlns:a16="http://schemas.microsoft.com/office/drawing/2014/main" id="{9ED57AF2-E5F4-BE4D-8FA4-E3E1AB0C2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5088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1" name="Rectangle 579">
              <a:extLst>
                <a:ext uri="{FF2B5EF4-FFF2-40B4-BE49-F238E27FC236}">
                  <a16:creationId xmlns:a16="http://schemas.microsoft.com/office/drawing/2014/main" id="{FEAE294F-70B3-D94E-BBE1-51AB11F3B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1288" y="8728075"/>
              <a:ext cx="44450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2" name="Rectangle 580">
              <a:extLst>
                <a:ext uri="{FF2B5EF4-FFF2-40B4-BE49-F238E27FC236}">
                  <a16:creationId xmlns:a16="http://schemas.microsoft.com/office/drawing/2014/main" id="{E8C5F846-6838-0840-A924-B7C2B154B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5901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3" name="Rectangle 581">
              <a:extLst>
                <a:ext uri="{FF2B5EF4-FFF2-40B4-BE49-F238E27FC236}">
                  <a16:creationId xmlns:a16="http://schemas.microsoft.com/office/drawing/2014/main" id="{64DAF1B6-E85C-0045-AA47-6FA2900E2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0513" y="8728075"/>
              <a:ext cx="46038" cy="134938"/>
            </a:xfrm>
            <a:prstGeom prst="rect">
              <a:avLst/>
            </a:prstGeom>
            <a:solidFill>
              <a:srgbClr val="2E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4" name="Oval 582">
              <a:extLst>
                <a:ext uri="{FF2B5EF4-FFF2-40B4-BE49-F238E27FC236}">
                  <a16:creationId xmlns:a16="http://schemas.microsoft.com/office/drawing/2014/main" id="{0333B4AB-A6AA-2345-BD21-16B662667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69101" y="8764588"/>
              <a:ext cx="60325" cy="60325"/>
            </a:xfrm>
            <a:prstGeom prst="ellipse">
              <a:avLst/>
            </a:pr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5" name="Oval 583">
              <a:extLst>
                <a:ext uri="{FF2B5EF4-FFF2-40B4-BE49-F238E27FC236}">
                  <a16:creationId xmlns:a16="http://schemas.microsoft.com/office/drawing/2014/main" id="{6C7C80C7-DBD6-434F-A4EB-D81300891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6263" y="8764588"/>
              <a:ext cx="60325" cy="60325"/>
            </a:xfrm>
            <a:prstGeom prst="ellipse">
              <a:avLst/>
            </a:pr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6" name="Freeform 584">
              <a:extLst>
                <a:ext uri="{FF2B5EF4-FFF2-40B4-BE49-F238E27FC236}">
                  <a16:creationId xmlns:a16="http://schemas.microsoft.com/office/drawing/2014/main" id="{7E454EDF-C9E8-F741-B105-70ECE27EF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7238" y="8750300"/>
              <a:ext cx="571500" cy="90488"/>
            </a:xfrm>
            <a:custGeom>
              <a:avLst/>
              <a:gdLst>
                <a:gd name="T0" fmla="*/ 291 w 304"/>
                <a:gd name="T1" fmla="*/ 48 h 48"/>
                <a:gd name="T2" fmla="*/ 13 w 304"/>
                <a:gd name="T3" fmla="*/ 48 h 48"/>
                <a:gd name="T4" fmla="*/ 0 w 304"/>
                <a:gd name="T5" fmla="*/ 35 h 48"/>
                <a:gd name="T6" fmla="*/ 0 w 304"/>
                <a:gd name="T7" fmla="*/ 13 h 48"/>
                <a:gd name="T8" fmla="*/ 13 w 304"/>
                <a:gd name="T9" fmla="*/ 0 h 48"/>
                <a:gd name="T10" fmla="*/ 291 w 304"/>
                <a:gd name="T11" fmla="*/ 0 h 48"/>
                <a:gd name="T12" fmla="*/ 304 w 304"/>
                <a:gd name="T13" fmla="*/ 13 h 48"/>
                <a:gd name="T14" fmla="*/ 304 w 304"/>
                <a:gd name="T15" fmla="*/ 35 h 48"/>
                <a:gd name="T16" fmla="*/ 291 w 304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48">
                  <a:moveTo>
                    <a:pt x="291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6" y="48"/>
                    <a:pt x="0" y="42"/>
                    <a:pt x="0" y="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98" y="0"/>
                    <a:pt x="304" y="6"/>
                    <a:pt x="304" y="13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42"/>
                    <a:pt x="298" y="48"/>
                    <a:pt x="291" y="48"/>
                  </a:cubicBezTo>
                  <a:close/>
                </a:path>
              </a:pathLst>
            </a:custGeom>
            <a:solidFill>
              <a:srgbClr val="0502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3147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7" name="TextBox 796">
            <a:extLst>
              <a:ext uri="{FF2B5EF4-FFF2-40B4-BE49-F238E27FC236}">
                <a16:creationId xmlns:a16="http://schemas.microsoft.com/office/drawing/2014/main" id="{B46257A9-AC1D-5940-BA2B-4C95C47F2761}"/>
              </a:ext>
            </a:extLst>
          </p:cNvPr>
          <p:cNvSpPr txBox="1"/>
          <p:nvPr/>
        </p:nvSpPr>
        <p:spPr>
          <a:xfrm>
            <a:off x="8488947" y="3152275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2400" b="1" dirty="0">
                <a:solidFill>
                  <a:schemeClr val="accent4"/>
                </a:solidFill>
                <a:latin typeface="Century Gothic"/>
              </a:rPr>
              <a:t>Manual exploration</a:t>
            </a:r>
          </a:p>
          <a:p>
            <a:pPr defTabSz="228554">
              <a:defRPr/>
            </a:pPr>
            <a:r>
              <a:rPr lang="en-US" sz="2400" b="1" dirty="0">
                <a:solidFill>
                  <a:schemeClr val="accent4"/>
                </a:solidFill>
                <a:latin typeface="Century Gothic"/>
              </a:rPr>
              <a:t> is time-consuming</a:t>
            </a:r>
            <a:endParaRPr lang="en-US" sz="1400" dirty="0">
              <a:solidFill>
                <a:schemeClr val="accent4"/>
              </a:solidFill>
              <a:latin typeface="Century Gothic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10DD3E-8590-3647-8222-7ABEF3B3F4F1}"/>
              </a:ext>
            </a:extLst>
          </p:cNvPr>
          <p:cNvGrpSpPr/>
          <p:nvPr/>
        </p:nvGrpSpPr>
        <p:grpSpPr>
          <a:xfrm rot="1800000">
            <a:off x="-4021800" y="-10117801"/>
            <a:ext cx="20235600" cy="20235600"/>
            <a:chOff x="-4021800" y="-10117800"/>
            <a:chExt cx="20235600" cy="20235600"/>
          </a:xfrm>
        </p:grpSpPr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B7EC6E9-D427-5449-B483-2D3925737C53}"/>
                </a:ext>
              </a:extLst>
            </p:cNvPr>
            <p:cNvSpPr>
              <a:spLocks noChangeAspect="1"/>
            </p:cNvSpPr>
            <p:nvPr/>
          </p:nvSpPr>
          <p:spPr>
            <a:xfrm rot="3600000">
              <a:off x="-4021800" y="-10117800"/>
              <a:ext cx="20235600" cy="20235600"/>
            </a:xfrm>
            <a:custGeom>
              <a:avLst/>
              <a:gdLst>
                <a:gd name="connsiteX0" fmla="*/ 17239320 w 20235600"/>
                <a:gd name="connsiteY0" fmla="*/ 17303480 h 20235600"/>
                <a:gd name="connsiteX1" fmla="*/ 19906395 w 20235600"/>
                <a:gd name="connsiteY1" fmla="*/ 12683970 h 20235600"/>
                <a:gd name="connsiteX2" fmla="*/ 19780724 w 20235600"/>
                <a:gd name="connsiteY2" fmla="*/ 13126525 h 20235600"/>
                <a:gd name="connsiteX3" fmla="*/ 17272165 w 20235600"/>
                <a:gd name="connsiteY3" fmla="*/ 17272165 h 20235600"/>
                <a:gd name="connsiteX4" fmla="*/ 19909084 w 20235600"/>
                <a:gd name="connsiteY4" fmla="*/ 12674500 h 20235600"/>
                <a:gd name="connsiteX5" fmla="*/ 19911431 w 20235600"/>
                <a:gd name="connsiteY5" fmla="*/ 12675248 h 20235600"/>
                <a:gd name="connsiteX6" fmla="*/ 19906395 w 20235600"/>
                <a:gd name="connsiteY6" fmla="*/ 12683970 h 20235600"/>
                <a:gd name="connsiteX7" fmla="*/ 17225299 w 20235600"/>
                <a:gd name="connsiteY7" fmla="*/ 17316847 h 20235600"/>
                <a:gd name="connsiteX8" fmla="*/ 17239320 w 20235600"/>
                <a:gd name="connsiteY8" fmla="*/ 17303480 h 20235600"/>
                <a:gd name="connsiteX9" fmla="*/ 17229431 w 20235600"/>
                <a:gd name="connsiteY9" fmla="*/ 17320608 h 20235600"/>
                <a:gd name="connsiteX10" fmla="*/ 1464788 w 20235600"/>
                <a:gd name="connsiteY10" fmla="*/ 4871352 h 20235600"/>
                <a:gd name="connsiteX11" fmla="*/ 10117801 w 20235600"/>
                <a:gd name="connsiteY11" fmla="*/ 0 h 20235600"/>
                <a:gd name="connsiteX12" fmla="*/ 20235600 w 20235600"/>
                <a:gd name="connsiteY12" fmla="*/ 10117800 h 20235600"/>
                <a:gd name="connsiteX13" fmla="*/ 19917065 w 20235600"/>
                <a:gd name="connsiteY13" fmla="*/ 12646396 h 20235600"/>
                <a:gd name="connsiteX14" fmla="*/ 19909084 w 20235600"/>
                <a:gd name="connsiteY14" fmla="*/ 12674500 h 20235600"/>
                <a:gd name="connsiteX15" fmla="*/ 11590936 w 20235600"/>
                <a:gd name="connsiteY15" fmla="*/ 10022768 h 20235600"/>
                <a:gd name="connsiteX16" fmla="*/ 10772068 w 20235600"/>
                <a:gd name="connsiteY16" fmla="*/ 11441088 h 20235600"/>
                <a:gd name="connsiteX17" fmla="*/ 17225299 w 20235600"/>
                <a:gd name="connsiteY17" fmla="*/ 17316847 h 20235600"/>
                <a:gd name="connsiteX18" fmla="*/ 16920780 w 20235600"/>
                <a:gd name="connsiteY18" fmla="*/ 17607179 h 20235600"/>
                <a:gd name="connsiteX19" fmla="*/ 10117800 w 20235600"/>
                <a:gd name="connsiteY19" fmla="*/ 20235600 h 20235600"/>
                <a:gd name="connsiteX20" fmla="*/ 0 w 20235600"/>
                <a:gd name="connsiteY20" fmla="*/ 10117800 h 20235600"/>
                <a:gd name="connsiteX21" fmla="*/ 1464788 w 20235600"/>
                <a:gd name="connsiteY21" fmla="*/ 4871352 h 2023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235600" h="20235600">
                  <a:moveTo>
                    <a:pt x="17239320" y="17303480"/>
                  </a:moveTo>
                  <a:lnTo>
                    <a:pt x="19906395" y="12683970"/>
                  </a:lnTo>
                  <a:lnTo>
                    <a:pt x="19780724" y="13126525"/>
                  </a:lnTo>
                  <a:cubicBezTo>
                    <a:pt x="19288020" y="14710615"/>
                    <a:pt x="18416516" y="16127814"/>
                    <a:pt x="17272165" y="17272165"/>
                  </a:cubicBezTo>
                  <a:close/>
                  <a:moveTo>
                    <a:pt x="19909084" y="12674500"/>
                  </a:moveTo>
                  <a:lnTo>
                    <a:pt x="19911431" y="12675248"/>
                  </a:lnTo>
                  <a:lnTo>
                    <a:pt x="19906395" y="12683970"/>
                  </a:lnTo>
                  <a:close/>
                  <a:moveTo>
                    <a:pt x="17225299" y="17316847"/>
                  </a:moveTo>
                  <a:lnTo>
                    <a:pt x="17239320" y="17303480"/>
                  </a:lnTo>
                  <a:lnTo>
                    <a:pt x="17229431" y="17320608"/>
                  </a:lnTo>
                  <a:close/>
                  <a:moveTo>
                    <a:pt x="1464788" y="4871352"/>
                  </a:moveTo>
                  <a:cubicBezTo>
                    <a:pt x="3239321" y="1950863"/>
                    <a:pt x="6450737" y="0"/>
                    <a:pt x="10117801" y="0"/>
                  </a:cubicBezTo>
                  <a:cubicBezTo>
                    <a:pt x="15705708" y="0"/>
                    <a:pt x="20235600" y="4529893"/>
                    <a:pt x="20235600" y="10117800"/>
                  </a:cubicBezTo>
                  <a:cubicBezTo>
                    <a:pt x="20235600" y="10990911"/>
                    <a:pt x="20125007" y="11838190"/>
                    <a:pt x="19917065" y="12646396"/>
                  </a:cubicBezTo>
                  <a:lnTo>
                    <a:pt x="19909084" y="12674500"/>
                  </a:lnTo>
                  <a:lnTo>
                    <a:pt x="11590936" y="10022768"/>
                  </a:lnTo>
                  <a:lnTo>
                    <a:pt x="10772068" y="11441088"/>
                  </a:lnTo>
                  <a:lnTo>
                    <a:pt x="17225299" y="17316847"/>
                  </a:lnTo>
                  <a:lnTo>
                    <a:pt x="16920780" y="17607179"/>
                  </a:lnTo>
                  <a:cubicBezTo>
                    <a:pt x="15123989" y="19240262"/>
                    <a:pt x="12737132" y="20235600"/>
                    <a:pt x="10117800" y="20235600"/>
                  </a:cubicBezTo>
                  <a:cubicBezTo>
                    <a:pt x="4529893" y="20235600"/>
                    <a:pt x="0" y="15705707"/>
                    <a:pt x="0" y="10117800"/>
                  </a:cubicBezTo>
                  <a:cubicBezTo>
                    <a:pt x="0" y="8196957"/>
                    <a:pt x="535271" y="6401133"/>
                    <a:pt x="1464788" y="487135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ES"/>
            </a:p>
          </p:txBody>
        </p:sp>
        <p:sp>
          <p:nvSpPr>
            <p:cNvPr id="7" name="Pie 6">
              <a:extLst>
                <a:ext uri="{FF2B5EF4-FFF2-40B4-BE49-F238E27FC236}">
                  <a16:creationId xmlns:a16="http://schemas.microsoft.com/office/drawing/2014/main" id="{E081C960-EF46-3943-BA5F-11A8FD3B4DF1}"/>
                </a:ext>
              </a:extLst>
            </p:cNvPr>
            <p:cNvSpPr/>
            <p:nvPr/>
          </p:nvSpPr>
          <p:spPr>
            <a:xfrm rot="10800000">
              <a:off x="5250407" y="407834"/>
              <a:ext cx="1670400" cy="1670400"/>
            </a:xfrm>
            <a:prstGeom prst="pie">
              <a:avLst>
                <a:gd name="adj1" fmla="val 0"/>
                <a:gd name="adj2" fmla="val 1082232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A5FEFC-AF56-FC49-AD62-97DF06A0AADD}"/>
                </a:ext>
              </a:extLst>
            </p:cNvPr>
            <p:cNvSpPr/>
            <p:nvPr/>
          </p:nvSpPr>
          <p:spPr>
            <a:xfrm>
              <a:off x="5910166" y="-1012826"/>
              <a:ext cx="334800" cy="2221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5015915C-613D-074C-9CF8-44C68AF1821C}"/>
                </a:ext>
              </a:extLst>
            </p:cNvPr>
            <p:cNvSpPr/>
            <p:nvPr/>
          </p:nvSpPr>
          <p:spPr>
            <a:xfrm>
              <a:off x="5250406" y="1128104"/>
              <a:ext cx="1670399" cy="252461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819" name="Trapezium 818">
              <a:extLst>
                <a:ext uri="{FF2B5EF4-FFF2-40B4-BE49-F238E27FC236}">
                  <a16:creationId xmlns:a16="http://schemas.microsoft.com/office/drawing/2014/main" id="{F9A41FB0-C0A2-9A45-BF4D-BE24E78890BA}"/>
                </a:ext>
              </a:extLst>
            </p:cNvPr>
            <p:cNvSpPr/>
            <p:nvPr/>
          </p:nvSpPr>
          <p:spPr>
            <a:xfrm>
              <a:off x="3414000" y="1243033"/>
              <a:ext cx="5364000" cy="8532000"/>
            </a:xfrm>
            <a:prstGeom prst="trapezoid">
              <a:avLst>
                <a:gd name="adj" fmla="val 34734"/>
              </a:avLst>
            </a:prstGeom>
            <a:gradFill>
              <a:gsLst>
                <a:gs pos="0">
                  <a:srgbClr val="FFC000">
                    <a:alpha val="86000"/>
                  </a:srgbClr>
                </a:gs>
                <a:gs pos="100000">
                  <a:srgbClr val="FFFF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</p:grpSp>
      <p:sp>
        <p:nvSpPr>
          <p:cNvPr id="798" name="TextBox 797">
            <a:extLst>
              <a:ext uri="{FF2B5EF4-FFF2-40B4-BE49-F238E27FC236}">
                <a16:creationId xmlns:a16="http://schemas.microsoft.com/office/drawing/2014/main" id="{212FECA9-48DA-7D41-92A7-CC585338CF55}"/>
              </a:ext>
            </a:extLst>
          </p:cNvPr>
          <p:cNvSpPr txBox="1"/>
          <p:nvPr/>
        </p:nvSpPr>
        <p:spPr>
          <a:xfrm>
            <a:off x="0" y="2059523"/>
            <a:ext cx="6463145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en-US" sz="4799" b="1" dirty="0">
                <a:solidFill>
                  <a:srgbClr val="FFFFFF"/>
                </a:solidFill>
                <a:latin typeface="Century Gothic"/>
              </a:rPr>
              <a:t>Data Discovery</a:t>
            </a:r>
            <a:endParaRPr lang="en-US" sz="2999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503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474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1FBB6DF-F81F-A244-82CF-04E1BEBD2EB8}"/>
              </a:ext>
            </a:extLst>
          </p:cNvPr>
          <p:cNvSpPr txBox="1"/>
          <p:nvPr/>
        </p:nvSpPr>
        <p:spPr>
          <a:xfrm>
            <a:off x="-21509" y="346438"/>
            <a:ext cx="662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5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State-of-the-art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B3D64B9-96EF-104E-A4AC-60430E2CF382}"/>
              </a:ext>
            </a:extLst>
          </p:cNvPr>
          <p:cNvSpPr>
            <a:spLocks/>
          </p:cNvSpPr>
          <p:nvPr/>
        </p:nvSpPr>
        <p:spPr bwMode="auto">
          <a:xfrm>
            <a:off x="302393" y="1920776"/>
            <a:ext cx="3495930" cy="4017942"/>
          </a:xfrm>
          <a:prstGeom prst="roundRect">
            <a:avLst/>
          </a:prstGeom>
          <a:solidFill>
            <a:srgbClr val="0104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B7D7AAE-6D1E-3C43-92EB-80CBDE795153}"/>
              </a:ext>
            </a:extLst>
          </p:cNvPr>
          <p:cNvSpPr>
            <a:spLocks/>
          </p:cNvSpPr>
          <p:nvPr/>
        </p:nvSpPr>
        <p:spPr bwMode="auto">
          <a:xfrm rot="1800000">
            <a:off x="2935583" y="5046314"/>
            <a:ext cx="1128428" cy="1128902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E1C14A-6AAB-9649-B069-FD6E8F9BD2C9}"/>
              </a:ext>
            </a:extLst>
          </p:cNvPr>
          <p:cNvSpPr/>
          <p:nvPr/>
        </p:nvSpPr>
        <p:spPr>
          <a:xfrm>
            <a:off x="302393" y="3496323"/>
            <a:ext cx="33998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100" dirty="0">
                <a:solidFill>
                  <a:schemeClr val="bg1"/>
                </a:solidFill>
                <a:latin typeface="Helvetica" pitchFamily="2" charset="0"/>
              </a:rPr>
              <a:t>Estimate number of values shared between two attributes by using hash functions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BC334-1877-1A49-8026-4E5C6D36BB86}"/>
              </a:ext>
            </a:extLst>
          </p:cNvPr>
          <p:cNvSpPr/>
          <p:nvPr/>
        </p:nvSpPr>
        <p:spPr>
          <a:xfrm>
            <a:off x="435401" y="2680242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Comparison-by-hash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ECDA318-A819-E941-8AE6-60A183FA3956}"/>
              </a:ext>
            </a:extLst>
          </p:cNvPr>
          <p:cNvSpPr>
            <a:spLocks/>
          </p:cNvSpPr>
          <p:nvPr/>
        </p:nvSpPr>
        <p:spPr bwMode="auto">
          <a:xfrm>
            <a:off x="4417076" y="1901778"/>
            <a:ext cx="3495930" cy="4017942"/>
          </a:xfrm>
          <a:prstGeom prst="roundRect">
            <a:avLst/>
          </a:prstGeom>
          <a:solidFill>
            <a:srgbClr val="0104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3B6C6D-4EA1-A24E-9665-29EF1F8CC730}"/>
              </a:ext>
            </a:extLst>
          </p:cNvPr>
          <p:cNvSpPr>
            <a:spLocks/>
          </p:cNvSpPr>
          <p:nvPr/>
        </p:nvSpPr>
        <p:spPr bwMode="auto">
          <a:xfrm rot="1800000">
            <a:off x="7138224" y="5056788"/>
            <a:ext cx="1128428" cy="1128902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777184-B0C9-E648-AF9D-C077CF9514D3}"/>
              </a:ext>
            </a:extLst>
          </p:cNvPr>
          <p:cNvSpPr/>
          <p:nvPr/>
        </p:nvSpPr>
        <p:spPr>
          <a:xfrm>
            <a:off x="4592719" y="3703301"/>
            <a:ext cx="3169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Compare at data values minimizing read cost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1CCEC5-D655-0449-BBE7-3D6A47FE4675}"/>
              </a:ext>
            </a:extLst>
          </p:cNvPr>
          <p:cNvSpPr/>
          <p:nvPr/>
        </p:nvSpPr>
        <p:spPr>
          <a:xfrm>
            <a:off x="4540853" y="2661244"/>
            <a:ext cx="32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Comparison-by-index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DEE97E18-197C-6849-9DFE-789A78D2F72C}"/>
              </a:ext>
            </a:extLst>
          </p:cNvPr>
          <p:cNvSpPr>
            <a:spLocks/>
          </p:cNvSpPr>
          <p:nvPr/>
        </p:nvSpPr>
        <p:spPr bwMode="auto">
          <a:xfrm>
            <a:off x="8531760" y="1920776"/>
            <a:ext cx="3416321" cy="4017942"/>
          </a:xfrm>
          <a:prstGeom prst="roundRect">
            <a:avLst/>
          </a:prstGeom>
          <a:solidFill>
            <a:srgbClr val="0104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76F8A6A4-D1FA-AA42-B0DB-F0BD147C8FF5}"/>
              </a:ext>
            </a:extLst>
          </p:cNvPr>
          <p:cNvSpPr>
            <a:spLocks/>
          </p:cNvSpPr>
          <p:nvPr/>
        </p:nvSpPr>
        <p:spPr bwMode="auto">
          <a:xfrm rot="1800000">
            <a:off x="10979754" y="4965267"/>
            <a:ext cx="1128428" cy="1128902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75872A-739E-CA4C-97BE-19DFA64A8A6D}"/>
              </a:ext>
            </a:extLst>
          </p:cNvPr>
          <p:cNvSpPr/>
          <p:nvPr/>
        </p:nvSpPr>
        <p:spPr>
          <a:xfrm>
            <a:off x="8596488" y="3704088"/>
            <a:ext cx="3169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ES" sz="2000" dirty="0">
                <a:solidFill>
                  <a:srgbClr val="FFFFFF"/>
                </a:solidFill>
                <a:latin typeface="Helvetica" pitchFamily="2" charset="0"/>
              </a:rPr>
              <a:t>Extract metadata for comparison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1AFA91-A937-1F4B-9762-36BA4B264627}"/>
              </a:ext>
            </a:extLst>
          </p:cNvPr>
          <p:cNvSpPr/>
          <p:nvPr/>
        </p:nvSpPr>
        <p:spPr>
          <a:xfrm>
            <a:off x="8473288" y="2518551"/>
            <a:ext cx="3416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E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Comparison-by-profile</a:t>
            </a:r>
          </a:p>
        </p:txBody>
      </p:sp>
    </p:spTree>
    <p:extLst>
      <p:ext uri="{BB962C8B-B14F-4D97-AF65-F5344CB8AC3E}">
        <p14:creationId xmlns:p14="http://schemas.microsoft.com/office/powerpoint/2010/main" val="196037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4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4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4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9" grpId="1" animBg="1"/>
      <p:bldP spid="12" grpId="1" animBg="1"/>
      <p:bldP spid="13" grpId="0" animBg="1"/>
      <p:bldP spid="13" grpId="1" animBg="1"/>
      <p:bldP spid="24" grpId="1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9551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approach: concepts</a:t>
            </a: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8D660A65-F292-0545-BBCE-C0B3AF8F2329}"/>
              </a:ext>
            </a:extLst>
          </p:cNvPr>
          <p:cNvSpPr>
            <a:spLocks/>
          </p:cNvSpPr>
          <p:nvPr/>
        </p:nvSpPr>
        <p:spPr bwMode="auto">
          <a:xfrm>
            <a:off x="0" y="2216884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CF326DC-3DD1-024D-95A1-045FBDFA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4" t="12408" r="33507" b="32909"/>
          <a:stretch/>
        </p:blipFill>
        <p:spPr>
          <a:xfrm>
            <a:off x="533674" y="2067132"/>
            <a:ext cx="2299855" cy="2723736"/>
          </a:xfrm>
          <a:prstGeom prst="rect">
            <a:avLst/>
          </a:prstGeom>
        </p:spPr>
      </p:pic>
      <p:sp>
        <p:nvSpPr>
          <p:cNvPr id="129" name="Freeform 5">
            <a:extLst>
              <a:ext uri="{FF2B5EF4-FFF2-40B4-BE49-F238E27FC236}">
                <a16:creationId xmlns:a16="http://schemas.microsoft.com/office/drawing/2014/main" id="{C2CB67A6-A72C-6D40-BB28-72628D7E5FFF}"/>
              </a:ext>
            </a:extLst>
          </p:cNvPr>
          <p:cNvSpPr>
            <a:spLocks/>
          </p:cNvSpPr>
          <p:nvPr/>
        </p:nvSpPr>
        <p:spPr bwMode="auto">
          <a:xfrm rot="1009430">
            <a:off x="456867" y="4057581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2C88F-99F7-1345-83E5-774727E36C35}"/>
              </a:ext>
            </a:extLst>
          </p:cNvPr>
          <p:cNvSpPr txBox="1"/>
          <p:nvPr/>
        </p:nvSpPr>
        <p:spPr>
          <a:xfrm>
            <a:off x="3363348" y="1406500"/>
            <a:ext cx="88880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/>
              <a:t>Distinct set: </a:t>
            </a:r>
            <a:r>
              <a:rPr lang="en-GB" sz="2000" dirty="0"/>
              <a:t>It refers to the group of values of an attribute without considering duplicated</a:t>
            </a:r>
            <a:endParaRPr lang="en-ES" sz="2000" dirty="0"/>
          </a:p>
          <a:p>
            <a:endParaRPr lang="en-ES" sz="2000" dirty="0"/>
          </a:p>
          <a:p>
            <a:r>
              <a:rPr lang="en-ES" sz="2000" dirty="0"/>
              <a:t>Joinable attributes: </a:t>
            </a:r>
            <a:r>
              <a:rPr lang="en-GB" sz="2000" dirty="0"/>
              <a:t>It is a pair of attributes that share common values and as a result allow to perform a join</a:t>
            </a:r>
          </a:p>
          <a:p>
            <a:endParaRPr lang="en-ES" sz="2000" dirty="0"/>
          </a:p>
          <a:p>
            <a:r>
              <a:rPr lang="en-ES" sz="2000" dirty="0"/>
              <a:t>Query attribute: </a:t>
            </a:r>
            <a:r>
              <a:rPr lang="en-GB" sz="2000" dirty="0"/>
              <a:t>It refers to an attribute provided by a data analyst to find other attributes from other datasets that may join with it</a:t>
            </a:r>
          </a:p>
          <a:p>
            <a:r>
              <a:rPr lang="en-ES" sz="2000" dirty="0"/>
              <a:t> </a:t>
            </a:r>
          </a:p>
          <a:p>
            <a:r>
              <a:rPr lang="en-ES" sz="2000" dirty="0"/>
              <a:t>Query dataset. </a:t>
            </a:r>
            <a:r>
              <a:rPr lang="en-GB" sz="2000" dirty="0"/>
              <a:t>It refers to a dataset for which we are interested in finding other datasets to join with it</a:t>
            </a:r>
          </a:p>
          <a:p>
            <a:endParaRPr lang="en-ES" sz="2000" dirty="0"/>
          </a:p>
          <a:p>
            <a:r>
              <a:rPr lang="en-ES" sz="2000" dirty="0"/>
              <a:t>Candidate attribute: </a:t>
            </a:r>
            <a:r>
              <a:rPr lang="en-GB" sz="2000" dirty="0"/>
              <a:t>It is any attribute considered in the search to find joinable attributes</a:t>
            </a:r>
          </a:p>
          <a:p>
            <a:endParaRPr lang="en-ES" sz="2000" dirty="0"/>
          </a:p>
          <a:p>
            <a:r>
              <a:rPr lang="en-ES" sz="2000" dirty="0"/>
              <a:t>Candidate dataset: </a:t>
            </a:r>
            <a:r>
              <a:rPr lang="en-GB" sz="2000" dirty="0"/>
              <a:t>It is a pair of attributes formed by a query attribute and a candidate attribute</a:t>
            </a:r>
          </a:p>
          <a:p>
            <a:endParaRPr lang="en-ES" sz="2000" dirty="0"/>
          </a:p>
        </p:txBody>
      </p:sp>
    </p:spTree>
    <p:extLst>
      <p:ext uri="{BB962C8B-B14F-4D97-AF65-F5344CB8AC3E}">
        <p14:creationId xmlns:p14="http://schemas.microsoft.com/office/powerpoint/2010/main" val="10062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>
            <a:extLst>
              <a:ext uri="{FF2B5EF4-FFF2-40B4-BE49-F238E27FC236}">
                <a16:creationId xmlns:a16="http://schemas.microsoft.com/office/drawing/2014/main" id="{C1864635-55BC-1346-8A81-C187D8E7A228}"/>
              </a:ext>
            </a:extLst>
          </p:cNvPr>
          <p:cNvSpPr/>
          <p:nvPr/>
        </p:nvSpPr>
        <p:spPr>
          <a:xfrm>
            <a:off x="3304786" y="1029451"/>
            <a:ext cx="3833533" cy="2568467"/>
          </a:xfrm>
          <a:prstGeom prst="cloudCallout">
            <a:avLst>
              <a:gd name="adj1" fmla="val -66704"/>
              <a:gd name="adj2" fmla="val 45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4FF0F58-55CB-A847-A392-B455B68659A7}"/>
              </a:ext>
            </a:extLst>
          </p:cNvPr>
          <p:cNvSpPr txBox="1"/>
          <p:nvPr/>
        </p:nvSpPr>
        <p:spPr>
          <a:xfrm>
            <a:off x="-21510" y="346438"/>
            <a:ext cx="1068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approach: quality joins</a:t>
            </a: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8D660A65-F292-0545-BBCE-C0B3AF8F2329}"/>
              </a:ext>
            </a:extLst>
          </p:cNvPr>
          <p:cNvSpPr>
            <a:spLocks/>
          </p:cNvSpPr>
          <p:nvPr/>
        </p:nvSpPr>
        <p:spPr bwMode="auto">
          <a:xfrm>
            <a:off x="0" y="2216884"/>
            <a:ext cx="3363348" cy="3364760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CF326DC-3DD1-024D-95A1-045FBDFA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4" t="12408" r="33507" b="32909"/>
          <a:stretch/>
        </p:blipFill>
        <p:spPr>
          <a:xfrm>
            <a:off x="533674" y="2067132"/>
            <a:ext cx="2299855" cy="2723736"/>
          </a:xfrm>
          <a:prstGeom prst="rect">
            <a:avLst/>
          </a:prstGeom>
        </p:spPr>
      </p:pic>
      <p:sp>
        <p:nvSpPr>
          <p:cNvPr id="129" name="Freeform 5">
            <a:extLst>
              <a:ext uri="{FF2B5EF4-FFF2-40B4-BE49-F238E27FC236}">
                <a16:creationId xmlns:a16="http://schemas.microsoft.com/office/drawing/2014/main" id="{C2CB67A6-A72C-6D40-BB28-72628D7E5FFF}"/>
              </a:ext>
            </a:extLst>
          </p:cNvPr>
          <p:cNvSpPr>
            <a:spLocks/>
          </p:cNvSpPr>
          <p:nvPr/>
        </p:nvSpPr>
        <p:spPr bwMode="auto">
          <a:xfrm rot="1009430">
            <a:off x="456867" y="4057581"/>
            <a:ext cx="2352412" cy="1362545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  <a:gd name="connsiteX0" fmla="*/ 9295 w 9998"/>
              <a:gd name="connsiteY0" fmla="*/ 5419 h 8888"/>
              <a:gd name="connsiteX1" fmla="*/ 7371 w 9998"/>
              <a:gd name="connsiteY1" fmla="*/ 8103 h 8888"/>
              <a:gd name="connsiteX2" fmla="*/ 1871 w 9998"/>
              <a:gd name="connsiteY2" fmla="*/ 8103 h 8888"/>
              <a:gd name="connsiteX3" fmla="*/ 1139 w 9998"/>
              <a:gd name="connsiteY3" fmla="*/ 7371 h 8888"/>
              <a:gd name="connsiteX4" fmla="*/ 1139 w 9998"/>
              <a:gd name="connsiteY4" fmla="*/ 1871 h 8888"/>
              <a:gd name="connsiteX5" fmla="*/ 1871 w 9998"/>
              <a:gd name="connsiteY5" fmla="*/ 1139 h 8888"/>
              <a:gd name="connsiteX6" fmla="*/ 7371 w 9998"/>
              <a:gd name="connsiteY6" fmla="*/ 1139 h 8888"/>
              <a:gd name="connsiteX7" fmla="*/ 8103 w 9998"/>
              <a:gd name="connsiteY7" fmla="*/ 1871 h 8888"/>
              <a:gd name="connsiteX8" fmla="*/ 9295 w 9998"/>
              <a:gd name="connsiteY8" fmla="*/ 5419 h 8888"/>
              <a:gd name="connsiteX0" fmla="*/ 9297 w 10982"/>
              <a:gd name="connsiteY0" fmla="*/ 8401 h 12304"/>
              <a:gd name="connsiteX1" fmla="*/ 7372 w 10982"/>
              <a:gd name="connsiteY1" fmla="*/ 11421 h 12304"/>
              <a:gd name="connsiteX2" fmla="*/ 1871 w 10982"/>
              <a:gd name="connsiteY2" fmla="*/ 11421 h 12304"/>
              <a:gd name="connsiteX3" fmla="*/ 1139 w 10982"/>
              <a:gd name="connsiteY3" fmla="*/ 10597 h 12304"/>
              <a:gd name="connsiteX4" fmla="*/ 1139 w 10982"/>
              <a:gd name="connsiteY4" fmla="*/ 4409 h 12304"/>
              <a:gd name="connsiteX5" fmla="*/ 1871 w 10982"/>
              <a:gd name="connsiteY5" fmla="*/ 3586 h 12304"/>
              <a:gd name="connsiteX6" fmla="*/ 7372 w 10982"/>
              <a:gd name="connsiteY6" fmla="*/ 3586 h 12304"/>
              <a:gd name="connsiteX7" fmla="*/ 10200 w 10982"/>
              <a:gd name="connsiteY7" fmla="*/ 0 h 12304"/>
              <a:gd name="connsiteX8" fmla="*/ 9297 w 10982"/>
              <a:gd name="connsiteY8" fmla="*/ 8401 h 1230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7372 w 11003"/>
              <a:gd name="connsiteY6" fmla="*/ 3586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9366 w 11003"/>
              <a:gd name="connsiteY0" fmla="*/ 7147 h 12364"/>
              <a:gd name="connsiteX1" fmla="*/ 7372 w 11003"/>
              <a:gd name="connsiteY1" fmla="*/ 11421 h 12364"/>
              <a:gd name="connsiteX2" fmla="*/ 1871 w 11003"/>
              <a:gd name="connsiteY2" fmla="*/ 11421 h 12364"/>
              <a:gd name="connsiteX3" fmla="*/ 1139 w 11003"/>
              <a:gd name="connsiteY3" fmla="*/ 10597 h 12364"/>
              <a:gd name="connsiteX4" fmla="*/ 1139 w 11003"/>
              <a:gd name="connsiteY4" fmla="*/ 4409 h 12364"/>
              <a:gd name="connsiteX5" fmla="*/ 1871 w 11003"/>
              <a:gd name="connsiteY5" fmla="*/ 3586 h 12364"/>
              <a:gd name="connsiteX6" fmla="*/ 8100 w 11003"/>
              <a:gd name="connsiteY6" fmla="*/ 4418 h 12364"/>
              <a:gd name="connsiteX7" fmla="*/ 10200 w 11003"/>
              <a:gd name="connsiteY7" fmla="*/ 0 h 12364"/>
              <a:gd name="connsiteX8" fmla="*/ 9366 w 11003"/>
              <a:gd name="connsiteY8" fmla="*/ 7147 h 12364"/>
              <a:gd name="connsiteX0" fmla="*/ 8960 w 10597"/>
              <a:gd name="connsiteY0" fmla="*/ 7147 h 12364"/>
              <a:gd name="connsiteX1" fmla="*/ 6966 w 10597"/>
              <a:gd name="connsiteY1" fmla="*/ 11421 h 12364"/>
              <a:gd name="connsiteX2" fmla="*/ 1465 w 10597"/>
              <a:gd name="connsiteY2" fmla="*/ 11421 h 12364"/>
              <a:gd name="connsiteX3" fmla="*/ 733 w 10597"/>
              <a:gd name="connsiteY3" fmla="*/ 10597 h 12364"/>
              <a:gd name="connsiteX4" fmla="*/ 733 w 10597"/>
              <a:gd name="connsiteY4" fmla="*/ 4409 h 12364"/>
              <a:gd name="connsiteX5" fmla="*/ 2201 w 10597"/>
              <a:gd name="connsiteY5" fmla="*/ 7401 h 12364"/>
              <a:gd name="connsiteX6" fmla="*/ 7694 w 10597"/>
              <a:gd name="connsiteY6" fmla="*/ 4418 h 12364"/>
              <a:gd name="connsiteX7" fmla="*/ 9794 w 10597"/>
              <a:gd name="connsiteY7" fmla="*/ 0 h 12364"/>
              <a:gd name="connsiteX8" fmla="*/ 8960 w 10597"/>
              <a:gd name="connsiteY8" fmla="*/ 7147 h 12364"/>
              <a:gd name="connsiteX0" fmla="*/ 9545 w 11182"/>
              <a:gd name="connsiteY0" fmla="*/ 7147 h 12364"/>
              <a:gd name="connsiteX1" fmla="*/ 7551 w 11182"/>
              <a:gd name="connsiteY1" fmla="*/ 11421 h 12364"/>
              <a:gd name="connsiteX2" fmla="*/ 2050 w 11182"/>
              <a:gd name="connsiteY2" fmla="*/ 11421 h 12364"/>
              <a:gd name="connsiteX3" fmla="*/ 1318 w 11182"/>
              <a:gd name="connsiteY3" fmla="*/ 10597 h 12364"/>
              <a:gd name="connsiteX4" fmla="*/ 32 w 11182"/>
              <a:gd name="connsiteY4" fmla="*/ 7081 h 12364"/>
              <a:gd name="connsiteX5" fmla="*/ 2786 w 11182"/>
              <a:gd name="connsiteY5" fmla="*/ 7401 h 12364"/>
              <a:gd name="connsiteX6" fmla="*/ 8279 w 11182"/>
              <a:gd name="connsiteY6" fmla="*/ 4418 h 12364"/>
              <a:gd name="connsiteX7" fmla="*/ 10379 w 11182"/>
              <a:gd name="connsiteY7" fmla="*/ 0 h 12364"/>
              <a:gd name="connsiteX8" fmla="*/ 9545 w 11182"/>
              <a:gd name="connsiteY8" fmla="*/ 7147 h 12364"/>
              <a:gd name="connsiteX0" fmla="*/ 9737 w 11374"/>
              <a:gd name="connsiteY0" fmla="*/ 7147 h 11841"/>
              <a:gd name="connsiteX1" fmla="*/ 7743 w 11374"/>
              <a:gd name="connsiteY1" fmla="*/ 11421 h 11841"/>
              <a:gd name="connsiteX2" fmla="*/ 2242 w 11374"/>
              <a:gd name="connsiteY2" fmla="*/ 11421 h 11841"/>
              <a:gd name="connsiteX3" fmla="*/ 393 w 11374"/>
              <a:gd name="connsiteY3" fmla="*/ 9108 h 11841"/>
              <a:gd name="connsiteX4" fmla="*/ 224 w 11374"/>
              <a:gd name="connsiteY4" fmla="*/ 7081 h 11841"/>
              <a:gd name="connsiteX5" fmla="*/ 2978 w 11374"/>
              <a:gd name="connsiteY5" fmla="*/ 7401 h 11841"/>
              <a:gd name="connsiteX6" fmla="*/ 8471 w 11374"/>
              <a:gd name="connsiteY6" fmla="*/ 4418 h 11841"/>
              <a:gd name="connsiteX7" fmla="*/ 10571 w 11374"/>
              <a:gd name="connsiteY7" fmla="*/ 0 h 11841"/>
              <a:gd name="connsiteX8" fmla="*/ 9737 w 11374"/>
              <a:gd name="connsiteY8" fmla="*/ 7147 h 11841"/>
              <a:gd name="connsiteX0" fmla="*/ 9836 w 11473"/>
              <a:gd name="connsiteY0" fmla="*/ 7147 h 12700"/>
              <a:gd name="connsiteX1" fmla="*/ 7842 w 11473"/>
              <a:gd name="connsiteY1" fmla="*/ 11421 h 12700"/>
              <a:gd name="connsiteX2" fmla="*/ 4246 w 11473"/>
              <a:gd name="connsiteY2" fmla="*/ 12586 h 12700"/>
              <a:gd name="connsiteX3" fmla="*/ 492 w 11473"/>
              <a:gd name="connsiteY3" fmla="*/ 9108 h 12700"/>
              <a:gd name="connsiteX4" fmla="*/ 323 w 11473"/>
              <a:gd name="connsiteY4" fmla="*/ 7081 h 12700"/>
              <a:gd name="connsiteX5" fmla="*/ 3077 w 11473"/>
              <a:gd name="connsiteY5" fmla="*/ 7401 h 12700"/>
              <a:gd name="connsiteX6" fmla="*/ 8570 w 11473"/>
              <a:gd name="connsiteY6" fmla="*/ 4418 h 12700"/>
              <a:gd name="connsiteX7" fmla="*/ 10670 w 11473"/>
              <a:gd name="connsiteY7" fmla="*/ 0 h 12700"/>
              <a:gd name="connsiteX8" fmla="*/ 9836 w 11473"/>
              <a:gd name="connsiteY8" fmla="*/ 7147 h 12700"/>
              <a:gd name="connsiteX0" fmla="*/ 9934 w 11504"/>
              <a:gd name="connsiteY0" fmla="*/ 7930 h 12688"/>
              <a:gd name="connsiteX1" fmla="*/ 7842 w 11504"/>
              <a:gd name="connsiteY1" fmla="*/ 11421 h 12688"/>
              <a:gd name="connsiteX2" fmla="*/ 4246 w 11504"/>
              <a:gd name="connsiteY2" fmla="*/ 12586 h 12688"/>
              <a:gd name="connsiteX3" fmla="*/ 492 w 11504"/>
              <a:gd name="connsiteY3" fmla="*/ 9108 h 12688"/>
              <a:gd name="connsiteX4" fmla="*/ 323 w 11504"/>
              <a:gd name="connsiteY4" fmla="*/ 7081 h 12688"/>
              <a:gd name="connsiteX5" fmla="*/ 3077 w 11504"/>
              <a:gd name="connsiteY5" fmla="*/ 7401 h 12688"/>
              <a:gd name="connsiteX6" fmla="*/ 8570 w 11504"/>
              <a:gd name="connsiteY6" fmla="*/ 4418 h 12688"/>
              <a:gd name="connsiteX7" fmla="*/ 10670 w 11504"/>
              <a:gd name="connsiteY7" fmla="*/ 0 h 12688"/>
              <a:gd name="connsiteX8" fmla="*/ 9934 w 11504"/>
              <a:gd name="connsiteY8" fmla="*/ 7930 h 12688"/>
              <a:gd name="connsiteX0" fmla="*/ 9640 w 11210"/>
              <a:gd name="connsiteY0" fmla="*/ 7930 h 12688"/>
              <a:gd name="connsiteX1" fmla="*/ 7548 w 11210"/>
              <a:gd name="connsiteY1" fmla="*/ 11421 h 12688"/>
              <a:gd name="connsiteX2" fmla="*/ 3952 w 11210"/>
              <a:gd name="connsiteY2" fmla="*/ 12586 h 12688"/>
              <a:gd name="connsiteX3" fmla="*/ 198 w 11210"/>
              <a:gd name="connsiteY3" fmla="*/ 9108 h 12688"/>
              <a:gd name="connsiteX4" fmla="*/ 761 w 11210"/>
              <a:gd name="connsiteY4" fmla="*/ 5623 h 12688"/>
              <a:gd name="connsiteX5" fmla="*/ 2783 w 11210"/>
              <a:gd name="connsiteY5" fmla="*/ 7401 h 12688"/>
              <a:gd name="connsiteX6" fmla="*/ 8276 w 11210"/>
              <a:gd name="connsiteY6" fmla="*/ 4418 h 12688"/>
              <a:gd name="connsiteX7" fmla="*/ 10376 w 11210"/>
              <a:gd name="connsiteY7" fmla="*/ 0 h 12688"/>
              <a:gd name="connsiteX8" fmla="*/ 9640 w 11210"/>
              <a:gd name="connsiteY8" fmla="*/ 7930 h 1268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224"/>
              <a:gd name="connsiteY0" fmla="*/ 6646 h 12708"/>
              <a:gd name="connsiteX1" fmla="*/ 7548 w 11224"/>
              <a:gd name="connsiteY1" fmla="*/ 11421 h 12708"/>
              <a:gd name="connsiteX2" fmla="*/ 3952 w 11224"/>
              <a:gd name="connsiteY2" fmla="*/ 12586 h 12708"/>
              <a:gd name="connsiteX3" fmla="*/ 198 w 11224"/>
              <a:gd name="connsiteY3" fmla="*/ 9108 h 12708"/>
              <a:gd name="connsiteX4" fmla="*/ 761 w 11224"/>
              <a:gd name="connsiteY4" fmla="*/ 5623 h 12708"/>
              <a:gd name="connsiteX5" fmla="*/ 2783 w 11224"/>
              <a:gd name="connsiteY5" fmla="*/ 7401 h 12708"/>
              <a:gd name="connsiteX6" fmla="*/ 8276 w 11224"/>
              <a:gd name="connsiteY6" fmla="*/ 4418 h 12708"/>
              <a:gd name="connsiteX7" fmla="*/ 10376 w 11224"/>
              <a:gd name="connsiteY7" fmla="*/ 0 h 12708"/>
              <a:gd name="connsiteX8" fmla="*/ 9680 w 11224"/>
              <a:gd name="connsiteY8" fmla="*/ 6646 h 12708"/>
              <a:gd name="connsiteX0" fmla="*/ 9680 w 11009"/>
              <a:gd name="connsiteY0" fmla="*/ 6646 h 12708"/>
              <a:gd name="connsiteX1" fmla="*/ 7548 w 11009"/>
              <a:gd name="connsiteY1" fmla="*/ 11421 h 12708"/>
              <a:gd name="connsiteX2" fmla="*/ 3952 w 11009"/>
              <a:gd name="connsiteY2" fmla="*/ 12586 h 12708"/>
              <a:gd name="connsiteX3" fmla="*/ 198 w 11009"/>
              <a:gd name="connsiteY3" fmla="*/ 9108 h 12708"/>
              <a:gd name="connsiteX4" fmla="*/ 761 w 11009"/>
              <a:gd name="connsiteY4" fmla="*/ 5623 h 12708"/>
              <a:gd name="connsiteX5" fmla="*/ 2783 w 11009"/>
              <a:gd name="connsiteY5" fmla="*/ 7401 h 12708"/>
              <a:gd name="connsiteX6" fmla="*/ 8276 w 11009"/>
              <a:gd name="connsiteY6" fmla="*/ 4418 h 12708"/>
              <a:gd name="connsiteX7" fmla="*/ 10376 w 11009"/>
              <a:gd name="connsiteY7" fmla="*/ 0 h 12708"/>
              <a:gd name="connsiteX8" fmla="*/ 9680 w 11009"/>
              <a:gd name="connsiteY8" fmla="*/ 6646 h 12708"/>
              <a:gd name="connsiteX0" fmla="*/ 9915 w 11065"/>
              <a:gd name="connsiteY0" fmla="*/ 6928 h 12703"/>
              <a:gd name="connsiteX1" fmla="*/ 7548 w 11065"/>
              <a:gd name="connsiteY1" fmla="*/ 11421 h 12703"/>
              <a:gd name="connsiteX2" fmla="*/ 3952 w 11065"/>
              <a:gd name="connsiteY2" fmla="*/ 12586 h 12703"/>
              <a:gd name="connsiteX3" fmla="*/ 198 w 11065"/>
              <a:gd name="connsiteY3" fmla="*/ 9108 h 12703"/>
              <a:gd name="connsiteX4" fmla="*/ 761 w 11065"/>
              <a:gd name="connsiteY4" fmla="*/ 5623 h 12703"/>
              <a:gd name="connsiteX5" fmla="*/ 2783 w 11065"/>
              <a:gd name="connsiteY5" fmla="*/ 7401 h 12703"/>
              <a:gd name="connsiteX6" fmla="*/ 8276 w 11065"/>
              <a:gd name="connsiteY6" fmla="*/ 4418 h 12703"/>
              <a:gd name="connsiteX7" fmla="*/ 10376 w 11065"/>
              <a:gd name="connsiteY7" fmla="*/ 0 h 12703"/>
              <a:gd name="connsiteX8" fmla="*/ 9915 w 11065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9915 w 11152"/>
              <a:gd name="connsiteY0" fmla="*/ 6928 h 12703"/>
              <a:gd name="connsiteX1" fmla="*/ 7548 w 11152"/>
              <a:gd name="connsiteY1" fmla="*/ 11421 h 12703"/>
              <a:gd name="connsiteX2" fmla="*/ 3952 w 11152"/>
              <a:gd name="connsiteY2" fmla="*/ 12586 h 12703"/>
              <a:gd name="connsiteX3" fmla="*/ 198 w 11152"/>
              <a:gd name="connsiteY3" fmla="*/ 9108 h 12703"/>
              <a:gd name="connsiteX4" fmla="*/ 761 w 11152"/>
              <a:gd name="connsiteY4" fmla="*/ 5623 h 12703"/>
              <a:gd name="connsiteX5" fmla="*/ 2783 w 11152"/>
              <a:gd name="connsiteY5" fmla="*/ 7401 h 12703"/>
              <a:gd name="connsiteX6" fmla="*/ 8276 w 11152"/>
              <a:gd name="connsiteY6" fmla="*/ 4418 h 12703"/>
              <a:gd name="connsiteX7" fmla="*/ 10376 w 11152"/>
              <a:gd name="connsiteY7" fmla="*/ 0 h 12703"/>
              <a:gd name="connsiteX8" fmla="*/ 9915 w 11152"/>
              <a:gd name="connsiteY8" fmla="*/ 6928 h 12703"/>
              <a:gd name="connsiteX0" fmla="*/ 10043 w 11193"/>
              <a:gd name="connsiteY0" fmla="*/ 7133 h 12700"/>
              <a:gd name="connsiteX1" fmla="*/ 7548 w 11193"/>
              <a:gd name="connsiteY1" fmla="*/ 11421 h 12700"/>
              <a:gd name="connsiteX2" fmla="*/ 3952 w 11193"/>
              <a:gd name="connsiteY2" fmla="*/ 12586 h 12700"/>
              <a:gd name="connsiteX3" fmla="*/ 198 w 11193"/>
              <a:gd name="connsiteY3" fmla="*/ 9108 h 12700"/>
              <a:gd name="connsiteX4" fmla="*/ 761 w 11193"/>
              <a:gd name="connsiteY4" fmla="*/ 5623 h 12700"/>
              <a:gd name="connsiteX5" fmla="*/ 2783 w 11193"/>
              <a:gd name="connsiteY5" fmla="*/ 7401 h 12700"/>
              <a:gd name="connsiteX6" fmla="*/ 8276 w 11193"/>
              <a:gd name="connsiteY6" fmla="*/ 4418 h 12700"/>
              <a:gd name="connsiteX7" fmla="*/ 10376 w 11193"/>
              <a:gd name="connsiteY7" fmla="*/ 0 h 12700"/>
              <a:gd name="connsiteX8" fmla="*/ 10043 w 11193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276 w 11065"/>
              <a:gd name="connsiteY6" fmla="*/ 4418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8753 w 11065"/>
              <a:gd name="connsiteY6" fmla="*/ 6565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9356 w 11065"/>
              <a:gd name="connsiteY6" fmla="*/ 5509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1065"/>
              <a:gd name="connsiteY0" fmla="*/ 7133 h 12700"/>
              <a:gd name="connsiteX1" fmla="*/ 7548 w 11065"/>
              <a:gd name="connsiteY1" fmla="*/ 11421 h 12700"/>
              <a:gd name="connsiteX2" fmla="*/ 3952 w 11065"/>
              <a:gd name="connsiteY2" fmla="*/ 12586 h 12700"/>
              <a:gd name="connsiteX3" fmla="*/ 198 w 11065"/>
              <a:gd name="connsiteY3" fmla="*/ 9108 h 12700"/>
              <a:gd name="connsiteX4" fmla="*/ 761 w 11065"/>
              <a:gd name="connsiteY4" fmla="*/ 5623 h 12700"/>
              <a:gd name="connsiteX5" fmla="*/ 2783 w 11065"/>
              <a:gd name="connsiteY5" fmla="*/ 7401 h 12700"/>
              <a:gd name="connsiteX6" fmla="*/ 10016 w 11065"/>
              <a:gd name="connsiteY6" fmla="*/ 4513 h 12700"/>
              <a:gd name="connsiteX7" fmla="*/ 10376 w 11065"/>
              <a:gd name="connsiteY7" fmla="*/ 0 h 12700"/>
              <a:gd name="connsiteX8" fmla="*/ 10043 w 11065"/>
              <a:gd name="connsiteY8" fmla="*/ 7133 h 12700"/>
              <a:gd name="connsiteX0" fmla="*/ 10043 w 10986"/>
              <a:gd name="connsiteY0" fmla="*/ 7142 h 12709"/>
              <a:gd name="connsiteX1" fmla="*/ 7548 w 10986"/>
              <a:gd name="connsiteY1" fmla="*/ 11430 h 12709"/>
              <a:gd name="connsiteX2" fmla="*/ 3952 w 10986"/>
              <a:gd name="connsiteY2" fmla="*/ 12595 h 12709"/>
              <a:gd name="connsiteX3" fmla="*/ 198 w 10986"/>
              <a:gd name="connsiteY3" fmla="*/ 9117 h 12709"/>
              <a:gd name="connsiteX4" fmla="*/ 761 w 10986"/>
              <a:gd name="connsiteY4" fmla="*/ 5632 h 12709"/>
              <a:gd name="connsiteX5" fmla="*/ 2783 w 10986"/>
              <a:gd name="connsiteY5" fmla="*/ 7410 h 12709"/>
              <a:gd name="connsiteX6" fmla="*/ 10016 w 10986"/>
              <a:gd name="connsiteY6" fmla="*/ 4522 h 12709"/>
              <a:gd name="connsiteX7" fmla="*/ 10376 w 10986"/>
              <a:gd name="connsiteY7" fmla="*/ 9 h 12709"/>
              <a:gd name="connsiteX8" fmla="*/ 10982 w 10986"/>
              <a:gd name="connsiteY8" fmla="*/ 3429 h 12709"/>
              <a:gd name="connsiteX9" fmla="*/ 10043 w 10986"/>
              <a:gd name="connsiteY9" fmla="*/ 7142 h 12709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58"/>
              <a:gd name="connsiteY0" fmla="*/ 7143 h 12710"/>
              <a:gd name="connsiteX1" fmla="*/ 7548 w 11258"/>
              <a:gd name="connsiteY1" fmla="*/ 11431 h 12710"/>
              <a:gd name="connsiteX2" fmla="*/ 3952 w 11258"/>
              <a:gd name="connsiteY2" fmla="*/ 12596 h 12710"/>
              <a:gd name="connsiteX3" fmla="*/ 198 w 11258"/>
              <a:gd name="connsiteY3" fmla="*/ 9118 h 12710"/>
              <a:gd name="connsiteX4" fmla="*/ 761 w 11258"/>
              <a:gd name="connsiteY4" fmla="*/ 5633 h 12710"/>
              <a:gd name="connsiteX5" fmla="*/ 2783 w 11258"/>
              <a:gd name="connsiteY5" fmla="*/ 7411 h 12710"/>
              <a:gd name="connsiteX6" fmla="*/ 10016 w 11258"/>
              <a:gd name="connsiteY6" fmla="*/ 4523 h 12710"/>
              <a:gd name="connsiteX7" fmla="*/ 10376 w 11258"/>
              <a:gd name="connsiteY7" fmla="*/ 10 h 12710"/>
              <a:gd name="connsiteX8" fmla="*/ 11256 w 11258"/>
              <a:gd name="connsiteY8" fmla="*/ 3145 h 12710"/>
              <a:gd name="connsiteX9" fmla="*/ 10043 w 11258"/>
              <a:gd name="connsiteY9" fmla="*/ 7143 h 12710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10376 w 11267"/>
              <a:gd name="connsiteY7" fmla="*/ 19 h 12719"/>
              <a:gd name="connsiteX8" fmla="*/ 11256 w 11267"/>
              <a:gd name="connsiteY8" fmla="*/ 3154 h 12719"/>
              <a:gd name="connsiteX9" fmla="*/ 10043 w 11267"/>
              <a:gd name="connsiteY9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863 w 11267"/>
              <a:gd name="connsiteY7" fmla="*/ 298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10016 w 11267"/>
              <a:gd name="connsiteY6" fmla="*/ 453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13 w 11267"/>
              <a:gd name="connsiteY7" fmla="*/ 4212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  <a:gd name="connsiteX0" fmla="*/ 10043 w 11267"/>
              <a:gd name="connsiteY0" fmla="*/ 7152 h 12719"/>
              <a:gd name="connsiteX1" fmla="*/ 7548 w 11267"/>
              <a:gd name="connsiteY1" fmla="*/ 11440 h 12719"/>
              <a:gd name="connsiteX2" fmla="*/ 3952 w 11267"/>
              <a:gd name="connsiteY2" fmla="*/ 12605 h 12719"/>
              <a:gd name="connsiteX3" fmla="*/ 198 w 11267"/>
              <a:gd name="connsiteY3" fmla="*/ 9127 h 12719"/>
              <a:gd name="connsiteX4" fmla="*/ 761 w 11267"/>
              <a:gd name="connsiteY4" fmla="*/ 5642 h 12719"/>
              <a:gd name="connsiteX5" fmla="*/ 2783 w 11267"/>
              <a:gd name="connsiteY5" fmla="*/ 7420 h 12719"/>
              <a:gd name="connsiteX6" fmla="*/ 7982 w 11267"/>
              <a:gd name="connsiteY6" fmla="*/ 5142 h 12719"/>
              <a:gd name="connsiteX7" fmla="*/ 9554 w 11267"/>
              <a:gd name="connsiteY7" fmla="*/ 4064 h 12719"/>
              <a:gd name="connsiteX8" fmla="*/ 10376 w 11267"/>
              <a:gd name="connsiteY8" fmla="*/ 19 h 12719"/>
              <a:gd name="connsiteX9" fmla="*/ 11256 w 11267"/>
              <a:gd name="connsiteY9" fmla="*/ 3154 h 12719"/>
              <a:gd name="connsiteX10" fmla="*/ 10043 w 11267"/>
              <a:gd name="connsiteY10" fmla="*/ 7152 h 1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67" h="12719">
                <a:moveTo>
                  <a:pt x="10043" y="7152"/>
                </a:moveTo>
                <a:cubicBezTo>
                  <a:pt x="9495" y="9315"/>
                  <a:pt x="8563" y="10531"/>
                  <a:pt x="7548" y="11440"/>
                </a:cubicBezTo>
                <a:cubicBezTo>
                  <a:pt x="6533" y="12349"/>
                  <a:pt x="5177" y="12991"/>
                  <a:pt x="3952" y="12605"/>
                </a:cubicBezTo>
                <a:cubicBezTo>
                  <a:pt x="2727" y="12220"/>
                  <a:pt x="730" y="10288"/>
                  <a:pt x="198" y="9127"/>
                </a:cubicBezTo>
                <a:cubicBezTo>
                  <a:pt x="-334" y="7967"/>
                  <a:pt x="330" y="5926"/>
                  <a:pt x="761" y="5642"/>
                </a:cubicBezTo>
                <a:cubicBezTo>
                  <a:pt x="1192" y="5358"/>
                  <a:pt x="1580" y="7503"/>
                  <a:pt x="2783" y="7420"/>
                </a:cubicBezTo>
                <a:cubicBezTo>
                  <a:pt x="3986" y="7337"/>
                  <a:pt x="6802" y="5881"/>
                  <a:pt x="7982" y="5142"/>
                </a:cubicBezTo>
                <a:cubicBezTo>
                  <a:pt x="9162" y="4403"/>
                  <a:pt x="9494" y="4816"/>
                  <a:pt x="9554" y="4064"/>
                </a:cubicBezTo>
                <a:cubicBezTo>
                  <a:pt x="9614" y="3312"/>
                  <a:pt x="10144" y="-9"/>
                  <a:pt x="10376" y="19"/>
                </a:cubicBezTo>
                <a:cubicBezTo>
                  <a:pt x="10537" y="-163"/>
                  <a:pt x="11375" y="937"/>
                  <a:pt x="11256" y="3154"/>
                </a:cubicBezTo>
                <a:cubicBezTo>
                  <a:pt x="11030" y="4165"/>
                  <a:pt x="10615" y="5819"/>
                  <a:pt x="10043" y="7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0CBF0-C641-6947-9902-0D578D19EC27}"/>
              </a:ext>
            </a:extLst>
          </p:cNvPr>
          <p:cNvGrpSpPr/>
          <p:nvPr/>
        </p:nvGrpSpPr>
        <p:grpSpPr>
          <a:xfrm>
            <a:off x="3920827" y="1689343"/>
            <a:ext cx="1900575" cy="1305713"/>
            <a:chOff x="5361536" y="1719571"/>
            <a:chExt cx="3722945" cy="25576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A682EFD-394D-F646-97B2-AB6E68D11064}"/>
                </a:ext>
              </a:extLst>
            </p:cNvPr>
            <p:cNvGrpSpPr/>
            <p:nvPr/>
          </p:nvGrpSpPr>
          <p:grpSpPr>
            <a:xfrm>
              <a:off x="5361536" y="1719571"/>
              <a:ext cx="926562" cy="2557699"/>
              <a:chOff x="839894" y="2419350"/>
              <a:chExt cx="731520" cy="2019300"/>
            </a:xfrm>
          </p:grpSpPr>
          <p:sp>
            <p:nvSpPr>
              <p:cNvPr id="47" name="Round Same-side Corner of Rectangle 46">
                <a:extLst>
                  <a:ext uri="{FF2B5EF4-FFF2-40B4-BE49-F238E27FC236}">
                    <a16:creationId xmlns:a16="http://schemas.microsoft.com/office/drawing/2014/main" id="{9B1BB2C1-BCFE-E24C-A8DE-A7B31E82ACEB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C46A47E-98F7-1440-8924-FF46F212F6B1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2BB2570-60F8-E040-9FAE-5084821ABDAB}"/>
                </a:ext>
              </a:extLst>
            </p:cNvPr>
            <p:cNvGrpSpPr/>
            <p:nvPr/>
          </p:nvGrpSpPr>
          <p:grpSpPr>
            <a:xfrm>
              <a:off x="547701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66AF05-25ED-0149-BDE6-36485E86B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6E35A1C-07C3-7049-824E-91779CA3B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967F5A5-8F3C-0C4A-83CE-EF01969B3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5368004-7E40-B341-98D6-6014FF61E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5202EFA-1982-7644-8575-50B4CCE2C6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31A738-3B32-9345-ABEF-0CBBF280DCCC}"/>
                </a:ext>
              </a:extLst>
            </p:cNvPr>
            <p:cNvGrpSpPr/>
            <p:nvPr/>
          </p:nvGrpSpPr>
          <p:grpSpPr>
            <a:xfrm>
              <a:off x="6290656" y="1719571"/>
              <a:ext cx="926562" cy="2557699"/>
              <a:chOff x="839894" y="2419350"/>
              <a:chExt cx="731520" cy="2019300"/>
            </a:xfrm>
          </p:grpSpPr>
          <p:sp>
            <p:nvSpPr>
              <p:cNvPr id="40" name="Round Same-side Corner of Rectangle 39">
                <a:extLst>
                  <a:ext uri="{FF2B5EF4-FFF2-40B4-BE49-F238E27FC236}">
                    <a16:creationId xmlns:a16="http://schemas.microsoft.com/office/drawing/2014/main" id="{FEDF1435-4389-C149-9027-0527331868A8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DEE0E06-02B1-9947-9C6E-6EBC23343923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E2F52E-E93B-4F4E-962F-3DC9E523AD05}"/>
                </a:ext>
              </a:extLst>
            </p:cNvPr>
            <p:cNvGrpSpPr/>
            <p:nvPr/>
          </p:nvGrpSpPr>
          <p:grpSpPr>
            <a:xfrm>
              <a:off x="640613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9482AF0-F52B-5D48-A7A4-A926C8711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51170BE-C0A8-894A-9A58-82314598B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C698746-7CC2-8446-B466-342D1B2F1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28F7477-563A-C344-A5B6-EEC71D25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5E655B5-866C-3D40-9577-01461D907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3418D9C-28E9-B347-800E-BDEAAB75D290}"/>
                </a:ext>
              </a:extLst>
            </p:cNvPr>
            <p:cNvGrpSpPr/>
            <p:nvPr/>
          </p:nvGrpSpPr>
          <p:grpSpPr>
            <a:xfrm>
              <a:off x="7228799" y="1719571"/>
              <a:ext cx="926562" cy="2557699"/>
              <a:chOff x="839894" y="2419350"/>
              <a:chExt cx="731520" cy="2019300"/>
            </a:xfrm>
          </p:grpSpPr>
          <p:sp>
            <p:nvSpPr>
              <p:cNvPr id="33" name="Round Same-side Corner of Rectangle 32">
                <a:extLst>
                  <a:ext uri="{FF2B5EF4-FFF2-40B4-BE49-F238E27FC236}">
                    <a16:creationId xmlns:a16="http://schemas.microsoft.com/office/drawing/2014/main" id="{4AE96769-C614-9C4F-B3F7-3B0F099E3C89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7E80008-ABE6-7B46-9CAA-4B4CB9E11CA0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022B80-EA3C-284A-8FDF-E2B2889B0151}"/>
                </a:ext>
              </a:extLst>
            </p:cNvPr>
            <p:cNvGrpSpPr/>
            <p:nvPr/>
          </p:nvGrpSpPr>
          <p:grpSpPr>
            <a:xfrm>
              <a:off x="734427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E96DE98-EA0D-6E4D-A543-BF41CB374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44D299-297A-1840-9BC1-E5F2F55C1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F69FC7-6581-5144-9FEC-52CE25F94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B319DEC-D8A1-FC4A-B932-575D69B68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541966-241A-794D-890E-3CDE3FB83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BFBA08-BFE1-1F41-8877-EF00A2FB0B6A}"/>
                </a:ext>
              </a:extLst>
            </p:cNvPr>
            <p:cNvGrpSpPr/>
            <p:nvPr/>
          </p:nvGrpSpPr>
          <p:grpSpPr>
            <a:xfrm>
              <a:off x="8157919" y="1719571"/>
              <a:ext cx="926562" cy="2557699"/>
              <a:chOff x="839894" y="2419350"/>
              <a:chExt cx="731520" cy="2019300"/>
            </a:xfrm>
          </p:grpSpPr>
          <p:sp>
            <p:nvSpPr>
              <p:cNvPr id="26" name="Round Same-side Corner of Rectangle 25">
                <a:extLst>
                  <a:ext uri="{FF2B5EF4-FFF2-40B4-BE49-F238E27FC236}">
                    <a16:creationId xmlns:a16="http://schemas.microsoft.com/office/drawing/2014/main" id="{BA2571A5-E4CC-C342-840E-2A707308CA23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E362971-4A1F-0B4C-BA46-66369EDEF9C4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06D814C-0FA9-E64E-BF4D-4F57C7751D63}"/>
                </a:ext>
              </a:extLst>
            </p:cNvPr>
            <p:cNvGrpSpPr/>
            <p:nvPr/>
          </p:nvGrpSpPr>
          <p:grpSpPr>
            <a:xfrm>
              <a:off x="827339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2A95D7-62B0-DE42-8C18-3838313ACC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8BB7D5C-75C4-0940-9AB1-B00D7B4F0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59E969C-6655-8E43-8B13-DCA72F07F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2946FC-FED4-6043-9764-A8D1528A0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443A61-8DCA-DE44-89B3-DE7E92C7E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0A57BD-1CC1-2E40-A811-D399DDDA3DFC}"/>
              </a:ext>
            </a:extLst>
          </p:cNvPr>
          <p:cNvGrpSpPr/>
          <p:nvPr/>
        </p:nvGrpSpPr>
        <p:grpSpPr>
          <a:xfrm>
            <a:off x="3814145" y="4517367"/>
            <a:ext cx="2468269" cy="1695724"/>
            <a:chOff x="5361536" y="1719571"/>
            <a:chExt cx="3722945" cy="255769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D04BAB4-14A0-EC41-BCC2-783EC09ECF84}"/>
                </a:ext>
              </a:extLst>
            </p:cNvPr>
            <p:cNvGrpSpPr/>
            <p:nvPr/>
          </p:nvGrpSpPr>
          <p:grpSpPr>
            <a:xfrm>
              <a:off x="5361536" y="1719571"/>
              <a:ext cx="926562" cy="2557699"/>
              <a:chOff x="839894" y="2419350"/>
              <a:chExt cx="731520" cy="2019300"/>
            </a:xfrm>
          </p:grpSpPr>
          <p:sp>
            <p:nvSpPr>
              <p:cNvPr id="84" name="Round Same-side Corner of Rectangle 83">
                <a:extLst>
                  <a:ext uri="{FF2B5EF4-FFF2-40B4-BE49-F238E27FC236}">
                    <a16:creationId xmlns:a16="http://schemas.microsoft.com/office/drawing/2014/main" id="{E8ACEA7B-BFD6-894C-96F6-EBDCE749F13E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FFDC287-B758-B54D-B79E-21999493791B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C5B61D-B0D3-8C46-8846-BEF9914A7134}"/>
                </a:ext>
              </a:extLst>
            </p:cNvPr>
            <p:cNvGrpSpPr/>
            <p:nvPr/>
          </p:nvGrpSpPr>
          <p:grpSpPr>
            <a:xfrm>
              <a:off x="547701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996B038-2A78-404B-8D55-66A611B5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EDA9D3B-EF73-E44B-A855-21BA1AC7D2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358B263-DAA1-C542-9EEE-6DBC062F6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E47A9A-5567-D942-9BCC-36A2CFD90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2573D32-4900-B940-95BC-6268F37C0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0E047F-9E3A-3146-A710-5628A77CB21C}"/>
                </a:ext>
              </a:extLst>
            </p:cNvPr>
            <p:cNvGrpSpPr/>
            <p:nvPr/>
          </p:nvGrpSpPr>
          <p:grpSpPr>
            <a:xfrm>
              <a:off x="6290656" y="1719571"/>
              <a:ext cx="926562" cy="2557699"/>
              <a:chOff x="839894" y="2419350"/>
              <a:chExt cx="731520" cy="2019300"/>
            </a:xfrm>
          </p:grpSpPr>
          <p:sp>
            <p:nvSpPr>
              <p:cNvPr id="77" name="Round Same-side Corner of Rectangle 76">
                <a:extLst>
                  <a:ext uri="{FF2B5EF4-FFF2-40B4-BE49-F238E27FC236}">
                    <a16:creationId xmlns:a16="http://schemas.microsoft.com/office/drawing/2014/main" id="{DEB91996-B6DB-1345-A776-E1768D372A6D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A3B8080-D203-C246-BC77-994F3AEAEC7F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F2977A-D336-7C4E-9B1C-AE64D252FF0E}"/>
                </a:ext>
              </a:extLst>
            </p:cNvPr>
            <p:cNvGrpSpPr/>
            <p:nvPr/>
          </p:nvGrpSpPr>
          <p:grpSpPr>
            <a:xfrm>
              <a:off x="640613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3BFE952-FC2D-A748-A619-5E82369ED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77FAE0D-B66D-C842-9238-1E540CCA7A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04F861B-5FB0-2941-8431-C1752F515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41D8AF3-454A-304B-B124-2CE66BAD9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B2D8FDD-1B5C-134B-B518-2005CDB3E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13A6DFE-7BDD-A047-9842-650D19F6EF25}"/>
                </a:ext>
              </a:extLst>
            </p:cNvPr>
            <p:cNvGrpSpPr/>
            <p:nvPr/>
          </p:nvGrpSpPr>
          <p:grpSpPr>
            <a:xfrm>
              <a:off x="7228799" y="1719571"/>
              <a:ext cx="926562" cy="2557699"/>
              <a:chOff x="839894" y="2419350"/>
              <a:chExt cx="731520" cy="2019300"/>
            </a:xfrm>
          </p:grpSpPr>
          <p:sp>
            <p:nvSpPr>
              <p:cNvPr id="70" name="Round Same-side Corner of Rectangle 69">
                <a:extLst>
                  <a:ext uri="{FF2B5EF4-FFF2-40B4-BE49-F238E27FC236}">
                    <a16:creationId xmlns:a16="http://schemas.microsoft.com/office/drawing/2014/main" id="{0F246565-A4E0-1C46-9089-C2422078828A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FFE64938-7759-D245-87B5-588FF681FB85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B3E6845-7319-954F-9FC8-366B689F1214}"/>
                </a:ext>
              </a:extLst>
            </p:cNvPr>
            <p:cNvGrpSpPr/>
            <p:nvPr/>
          </p:nvGrpSpPr>
          <p:grpSpPr>
            <a:xfrm>
              <a:off x="734427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7AB858E-6014-5D45-A9E8-7DB7C6B6B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33ADEFB-6C38-C049-A855-001234AD3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5ACA310-7F77-6748-8B08-4E55AB58A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0FC97ED-0B67-DB4C-8C35-8802AC1DF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96D98D9-EDE1-1945-A3D2-E0CBF1065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70E0240-9E49-EA49-98F2-36B92ED83C3D}"/>
                </a:ext>
              </a:extLst>
            </p:cNvPr>
            <p:cNvGrpSpPr/>
            <p:nvPr/>
          </p:nvGrpSpPr>
          <p:grpSpPr>
            <a:xfrm>
              <a:off x="8157919" y="1719571"/>
              <a:ext cx="926562" cy="2557699"/>
              <a:chOff x="839894" y="2419350"/>
              <a:chExt cx="731520" cy="2019300"/>
            </a:xfrm>
          </p:grpSpPr>
          <p:sp>
            <p:nvSpPr>
              <p:cNvPr id="63" name="Round Same-side Corner of Rectangle 62">
                <a:extLst>
                  <a:ext uri="{FF2B5EF4-FFF2-40B4-BE49-F238E27FC236}">
                    <a16:creationId xmlns:a16="http://schemas.microsoft.com/office/drawing/2014/main" id="{068965A2-178E-6C43-A22C-483DAB1667C9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3346FD3-39F1-2349-A434-23108134FCCC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511C665-8BF4-4E47-B135-BAF3680E1FE3}"/>
                </a:ext>
              </a:extLst>
            </p:cNvPr>
            <p:cNvGrpSpPr/>
            <p:nvPr/>
          </p:nvGrpSpPr>
          <p:grpSpPr>
            <a:xfrm>
              <a:off x="827339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1348A62-ED24-5E4F-8031-00277578BC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D08A4DA-7DFD-F34F-AA80-5D7F70BB4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ABC367A-03D0-8147-9723-F6DF733AF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8C7E531-C0E2-0E4F-BFF7-5BA678B6D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698740-FAE6-4847-859A-A435C4913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1CE9E15-8540-9E41-944A-26CA39CBA3DA}"/>
              </a:ext>
            </a:extLst>
          </p:cNvPr>
          <p:cNvGrpSpPr/>
          <p:nvPr/>
        </p:nvGrpSpPr>
        <p:grpSpPr>
          <a:xfrm>
            <a:off x="7609644" y="1689343"/>
            <a:ext cx="6162424" cy="4233644"/>
            <a:chOff x="5361536" y="1719571"/>
            <a:chExt cx="3722945" cy="255769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BB85D23-6763-8744-9901-BBDD43165E22}"/>
                </a:ext>
              </a:extLst>
            </p:cNvPr>
            <p:cNvGrpSpPr/>
            <p:nvPr/>
          </p:nvGrpSpPr>
          <p:grpSpPr>
            <a:xfrm>
              <a:off x="5361536" y="1719571"/>
              <a:ext cx="926562" cy="2557699"/>
              <a:chOff x="839894" y="2419350"/>
              <a:chExt cx="731520" cy="2019300"/>
            </a:xfrm>
          </p:grpSpPr>
          <p:sp>
            <p:nvSpPr>
              <p:cNvPr id="122" name="Round Same-side Corner of Rectangle 121">
                <a:extLst>
                  <a:ext uri="{FF2B5EF4-FFF2-40B4-BE49-F238E27FC236}">
                    <a16:creationId xmlns:a16="http://schemas.microsoft.com/office/drawing/2014/main" id="{E5CD8C39-08F1-044F-9071-CF47128C3397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470E0CC-1673-6F46-8F4C-8A3823C1C9AF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E73E875-E4FC-C14C-ACE1-BDDD85BC7254}"/>
                </a:ext>
              </a:extLst>
            </p:cNvPr>
            <p:cNvGrpSpPr/>
            <p:nvPr/>
          </p:nvGrpSpPr>
          <p:grpSpPr>
            <a:xfrm>
              <a:off x="547701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201DCC3-F239-3547-AEDF-26D9949A0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C844C9A-CD75-194B-8EAF-D39AE256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096293F-0C6E-C049-A09A-B85DD22C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B696D73-45D3-EB40-A2CA-3F0979C96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8174380-64FF-3248-9926-39401A108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FE61C0B-6044-B643-94B1-ECCD61AA39EE}"/>
                </a:ext>
              </a:extLst>
            </p:cNvPr>
            <p:cNvGrpSpPr/>
            <p:nvPr/>
          </p:nvGrpSpPr>
          <p:grpSpPr>
            <a:xfrm>
              <a:off x="6290656" y="1719571"/>
              <a:ext cx="926562" cy="2557699"/>
              <a:chOff x="839894" y="2419350"/>
              <a:chExt cx="731520" cy="2019300"/>
            </a:xfrm>
          </p:grpSpPr>
          <p:sp>
            <p:nvSpPr>
              <p:cNvPr id="114" name="Round Same-side Corner of Rectangle 113">
                <a:extLst>
                  <a:ext uri="{FF2B5EF4-FFF2-40B4-BE49-F238E27FC236}">
                    <a16:creationId xmlns:a16="http://schemas.microsoft.com/office/drawing/2014/main" id="{C7AEC232-981A-0547-BC23-D027C8C3B019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4944E43-B0DD-E646-84F7-EBA8B65C048E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B4127BE-0EBF-AA46-907A-C600636787F3}"/>
                </a:ext>
              </a:extLst>
            </p:cNvPr>
            <p:cNvGrpSpPr/>
            <p:nvPr/>
          </p:nvGrpSpPr>
          <p:grpSpPr>
            <a:xfrm>
              <a:off x="6406133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CE6C5EA-7D9D-9744-B57A-0CD17248E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E008CA1-6019-264F-B0DE-D4CAE6483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30311AF-9C78-984D-8F77-A1FB7F164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B4E6634-2DC2-BA4D-BE9A-D1A791835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7963CB1-5635-A14E-B1B8-B63D9B8D1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483554D-0025-AA42-A863-FFAEBC2FBC3E}"/>
                </a:ext>
              </a:extLst>
            </p:cNvPr>
            <p:cNvGrpSpPr/>
            <p:nvPr/>
          </p:nvGrpSpPr>
          <p:grpSpPr>
            <a:xfrm>
              <a:off x="7228799" y="1719571"/>
              <a:ext cx="926562" cy="2557699"/>
              <a:chOff x="839894" y="2419350"/>
              <a:chExt cx="731520" cy="2019300"/>
            </a:xfrm>
          </p:grpSpPr>
          <p:sp>
            <p:nvSpPr>
              <p:cNvPr id="107" name="Round Same-side Corner of Rectangle 106">
                <a:extLst>
                  <a:ext uri="{FF2B5EF4-FFF2-40B4-BE49-F238E27FC236}">
                    <a16:creationId xmlns:a16="http://schemas.microsoft.com/office/drawing/2014/main" id="{FE1031AC-98DB-4843-9638-7371621038A9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04F765E-0A53-B349-9E21-9E322C806DB7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879E0C7-66DB-5748-8C6C-B80BC111B82A}"/>
                </a:ext>
              </a:extLst>
            </p:cNvPr>
            <p:cNvGrpSpPr/>
            <p:nvPr/>
          </p:nvGrpSpPr>
          <p:grpSpPr>
            <a:xfrm>
              <a:off x="734427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33A5C65-7DEC-4C4A-B83C-0E5003926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E0D13EA-F4A3-C844-941A-C7523A37C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B4C555F-2561-694A-944D-9888763DE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8D63CAB-5138-1649-A72C-736F506AE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DD236A1-2953-8A41-97B3-5FEBA4C00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B30DCEF-02C2-3A4A-9EB3-715D7B9905C5}"/>
                </a:ext>
              </a:extLst>
            </p:cNvPr>
            <p:cNvGrpSpPr/>
            <p:nvPr/>
          </p:nvGrpSpPr>
          <p:grpSpPr>
            <a:xfrm>
              <a:off x="8157919" y="1719571"/>
              <a:ext cx="926562" cy="2557699"/>
              <a:chOff x="839894" y="2419350"/>
              <a:chExt cx="731520" cy="2019300"/>
            </a:xfrm>
          </p:grpSpPr>
          <p:sp>
            <p:nvSpPr>
              <p:cNvPr id="100" name="Round Same-side Corner of Rectangle 99">
                <a:extLst>
                  <a:ext uri="{FF2B5EF4-FFF2-40B4-BE49-F238E27FC236}">
                    <a16:creationId xmlns:a16="http://schemas.microsoft.com/office/drawing/2014/main" id="{BED1D9E7-DBFC-8544-9BF4-2162F069654D}"/>
                  </a:ext>
                </a:extLst>
              </p:cNvPr>
              <p:cNvSpPr/>
              <p:nvPr/>
            </p:nvSpPr>
            <p:spPr>
              <a:xfrm>
                <a:off x="839894" y="2419350"/>
                <a:ext cx="731520" cy="201930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4FFFF"/>
              </a:solidFill>
              <a:ln w="34925">
                <a:solidFill>
                  <a:srgbClr val="0F11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A26EB9B-FB0F-164E-918D-67D2BD709EDC}"/>
                  </a:ext>
                </a:extLst>
              </p:cNvPr>
              <p:cNvCxnSpPr/>
              <p:nvPr/>
            </p:nvCxnSpPr>
            <p:spPr>
              <a:xfrm>
                <a:off x="839894" y="2838027"/>
                <a:ext cx="731520" cy="0"/>
              </a:xfrm>
              <a:prstGeom prst="line">
                <a:avLst/>
              </a:prstGeom>
              <a:ln w="34925">
                <a:solidFill>
                  <a:srgbClr val="0F112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06354E4-42BE-2341-A57B-EEEF5248038D}"/>
                </a:ext>
              </a:extLst>
            </p:cNvPr>
            <p:cNvGrpSpPr/>
            <p:nvPr/>
          </p:nvGrpSpPr>
          <p:grpSpPr>
            <a:xfrm>
              <a:off x="8273396" y="2549807"/>
              <a:ext cx="634792" cy="1396109"/>
              <a:chOff x="2245596" y="2568827"/>
              <a:chExt cx="479969" cy="609600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FE9C78D-667D-9B47-9363-608F43FA5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5688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84D4EB8-429A-B64B-B78A-3BB5A47BC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7212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261EE18-0D09-CB44-9299-03382FD5B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28736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9ECEC3A-1BFA-8E48-8A42-124B37357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0260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80C7FE2-DB8D-A840-908B-71365FC48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5596" y="3178427"/>
                <a:ext cx="479969" cy="0"/>
              </a:xfrm>
              <a:prstGeom prst="line">
                <a:avLst/>
              </a:prstGeom>
              <a:ln w="28575" cap="rnd">
                <a:solidFill>
                  <a:srgbClr val="0F112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A3A7CA-25B7-A041-A0C3-7E2276A3574C}"/>
              </a:ext>
            </a:extLst>
          </p:cNvPr>
          <p:cNvSpPr txBox="1"/>
          <p:nvPr/>
        </p:nvSpPr>
        <p:spPr>
          <a:xfrm>
            <a:off x="3979778" y="1689343"/>
            <a:ext cx="414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CE9628C-46AA-F54A-AA77-F51BD26AC01E}"/>
              </a:ext>
            </a:extLst>
          </p:cNvPr>
          <p:cNvSpPr txBox="1"/>
          <p:nvPr/>
        </p:nvSpPr>
        <p:spPr>
          <a:xfrm>
            <a:off x="3870483" y="4563051"/>
            <a:ext cx="58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100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FEB4B9A-6C26-0341-8E18-B07DB66F6FB9}"/>
              </a:ext>
            </a:extLst>
          </p:cNvPr>
          <p:cNvSpPr txBox="1"/>
          <p:nvPr/>
        </p:nvSpPr>
        <p:spPr>
          <a:xfrm>
            <a:off x="4457821" y="4553930"/>
            <a:ext cx="58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20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9483FF-CE6B-714B-980F-E84509B18500}"/>
              </a:ext>
            </a:extLst>
          </p:cNvPr>
          <p:cNvSpPr txBox="1"/>
          <p:nvPr/>
        </p:nvSpPr>
        <p:spPr>
          <a:xfrm>
            <a:off x="5104935" y="4525189"/>
            <a:ext cx="58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55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93ADEBD-7738-F044-BEE5-731171AEB0DD}"/>
              </a:ext>
            </a:extLst>
          </p:cNvPr>
          <p:cNvSpPr txBox="1"/>
          <p:nvPr/>
        </p:nvSpPr>
        <p:spPr>
          <a:xfrm>
            <a:off x="5741364" y="4533452"/>
            <a:ext cx="583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20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828F05A-1984-CC46-9D4C-CAB18F42290E}"/>
              </a:ext>
            </a:extLst>
          </p:cNvPr>
          <p:cNvSpPr txBox="1"/>
          <p:nvPr/>
        </p:nvSpPr>
        <p:spPr>
          <a:xfrm>
            <a:off x="8146477" y="1879304"/>
            <a:ext cx="96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1500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81EC1D5-4E68-374F-9B97-7B4D50595742}"/>
              </a:ext>
            </a:extLst>
          </p:cNvPr>
          <p:cNvSpPr txBox="1"/>
          <p:nvPr/>
        </p:nvSpPr>
        <p:spPr>
          <a:xfrm>
            <a:off x="9614666" y="1897855"/>
            <a:ext cx="96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10 000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7468A09-54B3-2946-A55E-7A7CAA1FF8DC}"/>
              </a:ext>
            </a:extLst>
          </p:cNvPr>
          <p:cNvSpPr txBox="1"/>
          <p:nvPr/>
        </p:nvSpPr>
        <p:spPr>
          <a:xfrm>
            <a:off x="10974350" y="1897855"/>
            <a:ext cx="96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100 000</a:t>
            </a:r>
          </a:p>
        </p:txBody>
      </p:sp>
    </p:spTree>
    <p:extLst>
      <p:ext uri="{BB962C8B-B14F-4D97-AF65-F5344CB8AC3E}">
        <p14:creationId xmlns:p14="http://schemas.microsoft.com/office/powerpoint/2010/main" val="22958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ssive X new Blue color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Massive X new Blue color">
      <a:dk1>
        <a:srgbClr val="172144"/>
      </a:dk1>
      <a:lt1>
        <a:srgbClr val="FFFFFF"/>
      </a:lt1>
      <a:dk2>
        <a:srgbClr val="08C6F9"/>
      </a:dk2>
      <a:lt2>
        <a:srgbClr val="0FBCFA"/>
      </a:lt2>
      <a:accent1>
        <a:srgbClr val="377DFF"/>
      </a:accent1>
      <a:accent2>
        <a:srgbClr val="3087FE"/>
      </a:accent2>
      <a:accent3>
        <a:srgbClr val="2A92FD"/>
      </a:accent3>
      <a:accent4>
        <a:srgbClr val="239CFC"/>
      </a:accent4>
      <a:accent5>
        <a:srgbClr val="1CA7FC"/>
      </a:accent5>
      <a:accent6>
        <a:srgbClr val="15B1FB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1215</Words>
  <Application>Microsoft Macintosh PowerPoint</Application>
  <PresentationFormat>Widescreen</PresentationFormat>
  <Paragraphs>460</Paragraphs>
  <Slides>25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Century Gothic</vt:lpstr>
      <vt:lpstr>Helvetica</vt:lpstr>
      <vt:lpstr>Open Sans</vt:lpstr>
      <vt:lpstr>Open Sans Extrabold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integration data tool for joinable tables based on Apache Spark</dc:title>
  <dc:creator>Microsoft Office User</dc:creator>
  <cp:lastModifiedBy>Microsoft Office User</cp:lastModifiedBy>
  <cp:revision>118</cp:revision>
  <dcterms:created xsi:type="dcterms:W3CDTF">2020-06-23T23:59:21Z</dcterms:created>
  <dcterms:modified xsi:type="dcterms:W3CDTF">2020-06-26T02:59:49Z</dcterms:modified>
</cp:coreProperties>
</file>